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sldIdLst>
    <p:sldId id="256" r:id="rId2"/>
    <p:sldId id="258" r:id="rId3"/>
    <p:sldId id="286" r:id="rId4"/>
    <p:sldId id="287" r:id="rId5"/>
    <p:sldId id="262" r:id="rId6"/>
    <p:sldId id="263" r:id="rId7"/>
    <p:sldId id="260" r:id="rId8"/>
    <p:sldId id="281" r:id="rId9"/>
    <p:sldId id="282" r:id="rId10"/>
    <p:sldId id="265" r:id="rId11"/>
    <p:sldId id="283" r:id="rId12"/>
    <p:sldId id="267" r:id="rId13"/>
    <p:sldId id="268" r:id="rId14"/>
    <p:sldId id="284" r:id="rId15"/>
    <p:sldId id="269" r:id="rId16"/>
    <p:sldId id="270" r:id="rId17"/>
    <p:sldId id="271" r:id="rId18"/>
    <p:sldId id="285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34A71-FA13-BF2D-E2F5-ACDBC3B4BF3B}" name="Aaksshay Kumandan" initials="AK" userId="5e3bb2722fceb2a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FC4A2-1EF3-4626-8207-CC4457656982}" v="149" dt="2023-01-29T03:41:14.950"/>
    <p1510:client id="{118492FA-039A-4C14-A524-D4474C9DE4CE}" v="7" dt="2023-01-29T12:29:15.628"/>
    <p1510:client id="{20DF8D51-9D7C-4EA7-96F9-3E1D46C70690}" v="3" dt="2023-02-02T01:26:09.693"/>
    <p1510:client id="{217A0776-F230-45F5-A6FD-402A0B382CF2}" v="1633" dt="2023-01-31T02:23:12.600"/>
    <p1510:client id="{23EC0298-4D06-4188-834B-BFF4E9924F53}" v="1" dt="2023-01-29T11:51:20.670"/>
    <p1510:client id="{256388A0-9632-451A-B077-0744BC1A09FC}" v="389" dt="2023-02-04T03:14:00.660"/>
    <p1510:client id="{27B2EC3C-8972-4B09-8849-793343C27EFD}" v="1194" dt="2023-01-30T16:47:30.122"/>
    <p1510:client id="{2B10FCFE-8BB0-4220-B73E-DDF0D20C2C75}" v="1019" dt="2023-01-31T13:54:04.557"/>
    <p1510:client id="{2FA6EB10-29DA-479E-98C0-F97063726DFA}" v="1239" dt="2023-01-29T11:39:43.210"/>
    <p1510:client id="{2FEFF392-FA9F-467E-934F-A79044848C82}" v="449" dt="2023-01-30T14:05:29.361"/>
    <p1510:client id="{3C682618-001F-4033-AFBD-CA158F65872A}" v="656" dt="2023-01-29T04:48:06.394"/>
    <p1510:client id="{4C3363BB-5F73-484E-9C95-290503B0117A}" v="180" dt="2023-01-29T03:30:15.777"/>
    <p1510:client id="{5328EED2-31F2-4447-AF9A-2E6EBB2F0C49}" v="1585" dt="2023-01-29T10:24:15.357"/>
    <p1510:client id="{5636D6D5-1C2D-4A2D-8EC4-38A7C431CE23}" v="797" dt="2023-01-30T13:38:38.441"/>
    <p1510:client id="{61E9B0D2-862C-4EF9-BBF3-786B34873BDE}" v="1740" dt="2023-01-28T15:22:21.439"/>
    <p1510:client id="{6C386180-0D97-4042-A296-1439877ABAA0}" v="771" dt="2023-01-29T03:17:55.063"/>
    <p1510:client id="{8D607433-CA4D-4652-B4F4-FA9D37A43656}" v="5" dt="2023-02-02T01:21:01.076"/>
    <p1510:client id="{C25EBAE3-3444-4BEB-AA90-FA93E3AC8FA5}" v="1919" dt="2023-02-02T01:13:49.902"/>
    <p1510:client id="{D79E44AD-5434-4B33-B3A7-098A54B067DA}" v="7" dt="2023-01-30T05:43:02.298"/>
    <p1510:client id="{E2FF6293-355D-472A-B8FB-C6326881B50A}" v="1" dt="2023-01-29T12:03:56.275"/>
    <p1510:client id="{F1A37344-AD41-4BFF-93CD-10076B8BA5AD}" v="13" dt="2023-02-02T05:33:27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sshay Kumandan" userId="5e3bb2722fceb2a8" providerId="Windows Live" clId="Web-{256388A0-9632-451A-B077-0744BC1A09FC}"/>
    <pc:docChg chg="modSld">
      <pc:chgData name="Aaksshay Kumandan" userId="5e3bb2722fceb2a8" providerId="Windows Live" clId="Web-{256388A0-9632-451A-B077-0744BC1A09FC}" dt="2023-02-04T03:14:00.660" v="413"/>
      <pc:docMkLst>
        <pc:docMk/>
      </pc:docMkLst>
      <pc:sldChg chg="addSp delSp modSp">
        <pc:chgData name="Aaksshay Kumandan" userId="5e3bb2722fceb2a8" providerId="Windows Live" clId="Web-{256388A0-9632-451A-B077-0744BC1A09FC}" dt="2023-02-04T03:14:00.660" v="413"/>
        <pc:sldMkLst>
          <pc:docMk/>
          <pc:sldMk cId="3511276427" sldId="267"/>
        </pc:sldMkLst>
        <pc:spChg chg="mod">
          <ac:chgData name="Aaksshay Kumandan" userId="5e3bb2722fceb2a8" providerId="Windows Live" clId="Web-{256388A0-9632-451A-B077-0744BC1A09FC}" dt="2023-02-04T03:04:43.062" v="278" actId="20577"/>
          <ac:spMkLst>
            <pc:docMk/>
            <pc:sldMk cId="3511276427" sldId="267"/>
            <ac:spMk id="3" creationId="{405800CF-FF34-B97B-D267-4515AD3C079B}"/>
          </ac:spMkLst>
        </pc:spChg>
        <pc:spChg chg="add del mod">
          <ac:chgData name="Aaksshay Kumandan" userId="5e3bb2722fceb2a8" providerId="Windows Live" clId="Web-{256388A0-9632-451A-B077-0744BC1A09FC}" dt="2023-02-04T02:43:58.791" v="41"/>
          <ac:spMkLst>
            <pc:docMk/>
            <pc:sldMk cId="3511276427" sldId="267"/>
            <ac:spMk id="10" creationId="{6C81757A-4128-E2AB-1508-B992FDA044F3}"/>
          </ac:spMkLst>
        </pc:spChg>
        <pc:spChg chg="add del mod">
          <ac:chgData name="Aaksshay Kumandan" userId="5e3bb2722fceb2a8" providerId="Windows Live" clId="Web-{256388A0-9632-451A-B077-0744BC1A09FC}" dt="2023-02-04T02:48:37.707" v="95"/>
          <ac:spMkLst>
            <pc:docMk/>
            <pc:sldMk cId="3511276427" sldId="267"/>
            <ac:spMk id="14" creationId="{843A5038-4985-085B-095A-B27024566C8C}"/>
          </ac:spMkLst>
        </pc:spChg>
        <pc:spChg chg="add del mod">
          <ac:chgData name="Aaksshay Kumandan" userId="5e3bb2722fceb2a8" providerId="Windows Live" clId="Web-{256388A0-9632-451A-B077-0744BC1A09FC}" dt="2023-02-04T02:49:39.631" v="122"/>
          <ac:spMkLst>
            <pc:docMk/>
            <pc:sldMk cId="3511276427" sldId="267"/>
            <ac:spMk id="17" creationId="{AB5D1C6F-19CF-9812-CECA-4FDC640C5E93}"/>
          </ac:spMkLst>
        </pc:spChg>
        <pc:spChg chg="add del mod">
          <ac:chgData name="Aaksshay Kumandan" userId="5e3bb2722fceb2a8" providerId="Windows Live" clId="Web-{256388A0-9632-451A-B077-0744BC1A09FC}" dt="2023-02-04T02:51:26.557" v="146"/>
          <ac:spMkLst>
            <pc:docMk/>
            <pc:sldMk cId="3511276427" sldId="267"/>
            <ac:spMk id="20" creationId="{7E7C0FFA-CF4C-DBEE-5ECD-9DAE22671C09}"/>
          </ac:spMkLst>
        </pc:spChg>
        <pc:spChg chg="add del mod">
          <ac:chgData name="Aaksshay Kumandan" userId="5e3bb2722fceb2a8" providerId="Windows Live" clId="Web-{256388A0-9632-451A-B077-0744BC1A09FC}" dt="2023-02-04T02:55:28.303" v="193"/>
          <ac:spMkLst>
            <pc:docMk/>
            <pc:sldMk cId="3511276427" sldId="267"/>
            <ac:spMk id="26" creationId="{50874FDA-1F70-D817-D98A-68ACD4155454}"/>
          </ac:spMkLst>
        </pc:spChg>
        <pc:spChg chg="add del mod">
          <ac:chgData name="Aaksshay Kumandan" userId="5e3bb2722fceb2a8" providerId="Windows Live" clId="Web-{256388A0-9632-451A-B077-0744BC1A09FC}" dt="2023-02-04T02:57:28.432" v="206"/>
          <ac:spMkLst>
            <pc:docMk/>
            <pc:sldMk cId="3511276427" sldId="267"/>
            <ac:spMk id="29" creationId="{2EE4559F-6A76-329C-D12B-ED2258DF76E5}"/>
          </ac:spMkLst>
        </pc:spChg>
        <pc:spChg chg="add del mod">
          <ac:chgData name="Aaksshay Kumandan" userId="5e3bb2722fceb2a8" providerId="Windows Live" clId="Web-{256388A0-9632-451A-B077-0744BC1A09FC}" dt="2023-02-04T03:00:03.312" v="228"/>
          <ac:spMkLst>
            <pc:docMk/>
            <pc:sldMk cId="3511276427" sldId="267"/>
            <ac:spMk id="32" creationId="{09680744-C163-FFC9-7051-427E03F406A3}"/>
          </ac:spMkLst>
        </pc:spChg>
        <pc:spChg chg="add del mod">
          <ac:chgData name="Aaksshay Kumandan" userId="5e3bb2722fceb2a8" providerId="Windows Live" clId="Web-{256388A0-9632-451A-B077-0744BC1A09FC}" dt="2023-02-04T03:01:40.550" v="251"/>
          <ac:spMkLst>
            <pc:docMk/>
            <pc:sldMk cId="3511276427" sldId="267"/>
            <ac:spMk id="35" creationId="{5394B51C-3450-73AF-5C26-29C9E76FD266}"/>
          </ac:spMkLst>
        </pc:spChg>
        <pc:spChg chg="add del mod">
          <ac:chgData name="Aaksshay Kumandan" userId="5e3bb2722fceb2a8" providerId="Windows Live" clId="Web-{256388A0-9632-451A-B077-0744BC1A09FC}" dt="2023-02-04T03:04:55.578" v="294"/>
          <ac:spMkLst>
            <pc:docMk/>
            <pc:sldMk cId="3511276427" sldId="267"/>
            <ac:spMk id="38" creationId="{2B633EDC-E279-4951-ADC1-600852AD557F}"/>
          </ac:spMkLst>
        </pc:spChg>
        <pc:spChg chg="add del mod">
          <ac:chgData name="Aaksshay Kumandan" userId="5e3bb2722fceb2a8" providerId="Windows Live" clId="Web-{256388A0-9632-451A-B077-0744BC1A09FC}" dt="2023-02-04T03:05:55.283" v="312"/>
          <ac:spMkLst>
            <pc:docMk/>
            <pc:sldMk cId="3511276427" sldId="267"/>
            <ac:spMk id="41" creationId="{AA5672C6-A759-22DD-AA05-8CE6154EF08B}"/>
          </ac:spMkLst>
        </pc:spChg>
        <pc:spChg chg="add del mod">
          <ac:chgData name="Aaksshay Kumandan" userId="5e3bb2722fceb2a8" providerId="Windows Live" clId="Web-{256388A0-9632-451A-B077-0744BC1A09FC}" dt="2023-02-04T03:10:19.605" v="354"/>
          <ac:spMkLst>
            <pc:docMk/>
            <pc:sldMk cId="3511276427" sldId="267"/>
            <ac:spMk id="46" creationId="{22EFD59A-B0A8-15D8-957B-748A8662A084}"/>
          </ac:spMkLst>
        </pc:spChg>
        <pc:spChg chg="add del mod">
          <ac:chgData name="Aaksshay Kumandan" userId="5e3bb2722fceb2a8" providerId="Windows Live" clId="Web-{256388A0-9632-451A-B077-0744BC1A09FC}" dt="2023-02-04T03:12:09.499" v="397"/>
          <ac:spMkLst>
            <pc:docMk/>
            <pc:sldMk cId="3511276427" sldId="267"/>
            <ac:spMk id="49" creationId="{4CC54DDC-BF02-B74B-3666-074F64B73CD1}"/>
          </ac:spMkLst>
        </pc:spChg>
        <pc:picChg chg="mod">
          <ac:chgData name="Aaksshay Kumandan" userId="5e3bb2722fceb2a8" providerId="Windows Live" clId="Web-{256388A0-9632-451A-B077-0744BC1A09FC}" dt="2023-02-04T03:14:00.660" v="413"/>
          <ac:picMkLst>
            <pc:docMk/>
            <pc:sldMk cId="3511276427" sldId="267"/>
            <ac:picMk id="5" creationId="{F98DAF24-9F6F-5BD8-0DE5-7333D2B5FF59}"/>
          </ac:picMkLst>
        </pc:picChg>
        <pc:picChg chg="add del mod">
          <ac:chgData name="Aaksshay Kumandan" userId="5e3bb2722fceb2a8" providerId="Windows Live" clId="Web-{256388A0-9632-451A-B077-0744BC1A09FC}" dt="2023-02-04T02:53:08.530" v="169"/>
          <ac:picMkLst>
            <pc:docMk/>
            <pc:sldMk cId="3511276427" sldId="267"/>
            <ac:picMk id="6" creationId="{78BFFAAE-CA73-CF26-F0EC-98E266223C41}"/>
          </ac:picMkLst>
        </pc:picChg>
        <pc:picChg chg="add del mod">
          <ac:chgData name="Aaksshay Kumandan" userId="5e3bb2722fceb2a8" providerId="Windows Live" clId="Web-{256388A0-9632-451A-B077-0744BC1A09FC}" dt="2023-02-04T02:52:57.717" v="165"/>
          <ac:picMkLst>
            <pc:docMk/>
            <pc:sldMk cId="3511276427" sldId="267"/>
            <ac:picMk id="7" creationId="{926FFD54-D486-3A86-9F98-1EED850AB1D2}"/>
          </ac:picMkLst>
        </pc:picChg>
        <pc:picChg chg="add del mod">
          <ac:chgData name="Aaksshay Kumandan" userId="5e3bb2722fceb2a8" providerId="Windows Live" clId="Web-{256388A0-9632-451A-B077-0744BC1A09FC}" dt="2023-02-04T02:53:19.389" v="170"/>
          <ac:picMkLst>
            <pc:docMk/>
            <pc:sldMk cId="3511276427" sldId="267"/>
            <ac:picMk id="8" creationId="{7AEB4080-9F83-262D-A6CB-FCC58FF8796E}"/>
          </ac:picMkLst>
        </pc:picChg>
        <pc:picChg chg="add del mod">
          <ac:chgData name="Aaksshay Kumandan" userId="5e3bb2722fceb2a8" providerId="Windows Live" clId="Web-{256388A0-9632-451A-B077-0744BC1A09FC}" dt="2023-02-04T02:52:52.451" v="163"/>
          <ac:picMkLst>
            <pc:docMk/>
            <pc:sldMk cId="3511276427" sldId="267"/>
            <ac:picMk id="9" creationId="{191BA01B-8D36-41ED-F286-14BEEAC122F2}"/>
          </ac:picMkLst>
        </pc:picChg>
        <pc:picChg chg="add del mod">
          <ac:chgData name="Aaksshay Kumandan" userId="5e3bb2722fceb2a8" providerId="Windows Live" clId="Web-{256388A0-9632-451A-B077-0744BC1A09FC}" dt="2023-02-04T02:52:55.498" v="164"/>
          <ac:picMkLst>
            <pc:docMk/>
            <pc:sldMk cId="3511276427" sldId="267"/>
            <ac:picMk id="12" creationId="{61A66DCB-4880-7235-8BB0-BA4F27DED86D}"/>
          </ac:picMkLst>
        </pc:picChg>
        <pc:picChg chg="add del mod">
          <ac:chgData name="Aaksshay Kumandan" userId="5e3bb2722fceb2a8" providerId="Windows Live" clId="Web-{256388A0-9632-451A-B077-0744BC1A09FC}" dt="2023-02-04T02:53:00.123" v="166"/>
          <ac:picMkLst>
            <pc:docMk/>
            <pc:sldMk cId="3511276427" sldId="267"/>
            <ac:picMk id="13" creationId="{2A2C5671-982F-AF7F-8CE0-7A9675DD5577}"/>
          </ac:picMkLst>
        </pc:picChg>
        <pc:picChg chg="add del mod">
          <ac:chgData name="Aaksshay Kumandan" userId="5e3bb2722fceb2a8" providerId="Windows Live" clId="Web-{256388A0-9632-451A-B077-0744BC1A09FC}" dt="2023-02-04T02:53:02.951" v="167"/>
          <ac:picMkLst>
            <pc:docMk/>
            <pc:sldMk cId="3511276427" sldId="267"/>
            <ac:picMk id="16" creationId="{3B140FAA-A7CD-D11F-11DF-417C983B2766}"/>
          </ac:picMkLst>
        </pc:picChg>
        <pc:picChg chg="add del mod">
          <ac:chgData name="Aaksshay Kumandan" userId="5e3bb2722fceb2a8" providerId="Windows Live" clId="Web-{256388A0-9632-451A-B077-0744BC1A09FC}" dt="2023-02-04T02:53:05.936" v="168"/>
          <ac:picMkLst>
            <pc:docMk/>
            <pc:sldMk cId="3511276427" sldId="267"/>
            <ac:picMk id="19" creationId="{CC56BA19-1B27-9CF9-BAEC-C07BFB4801C6}"/>
          </ac:picMkLst>
        </pc:picChg>
        <pc:picChg chg="add del mod">
          <ac:chgData name="Aaksshay Kumandan" userId="5e3bb2722fceb2a8" providerId="Windows Live" clId="Web-{256388A0-9632-451A-B077-0744BC1A09FC}" dt="2023-02-04T02:53:21.671" v="171"/>
          <ac:picMkLst>
            <pc:docMk/>
            <pc:sldMk cId="3511276427" sldId="267"/>
            <ac:picMk id="22" creationId="{626A2208-2F0D-EB05-6D06-28F6B7B2D34B}"/>
          </ac:picMkLst>
        </pc:picChg>
        <pc:picChg chg="add mod">
          <ac:chgData name="Aaksshay Kumandan" userId="5e3bb2722fceb2a8" providerId="Windows Live" clId="Web-{256388A0-9632-451A-B077-0744BC1A09FC}" dt="2023-02-04T03:10:49.184" v="363" actId="1076"/>
          <ac:picMkLst>
            <pc:docMk/>
            <pc:sldMk cId="3511276427" sldId="267"/>
            <ac:picMk id="23" creationId="{1D397EFD-7268-0D7F-AFC4-967988D61AD3}"/>
          </ac:picMkLst>
        </pc:picChg>
        <pc:picChg chg="add mod">
          <ac:chgData name="Aaksshay Kumandan" userId="5e3bb2722fceb2a8" providerId="Windows Live" clId="Web-{256388A0-9632-451A-B077-0744BC1A09FC}" dt="2023-02-04T03:13:25.861" v="410" actId="1076"/>
          <ac:picMkLst>
            <pc:docMk/>
            <pc:sldMk cId="3511276427" sldId="267"/>
            <ac:picMk id="24" creationId="{5D417178-493C-E70E-3D67-3D79A5F4544D}"/>
          </ac:picMkLst>
        </pc:picChg>
        <pc:picChg chg="add mod">
          <ac:chgData name="Aaksshay Kumandan" userId="5e3bb2722fceb2a8" providerId="Windows Live" clId="Web-{256388A0-9632-451A-B077-0744BC1A09FC}" dt="2023-02-04T03:10:46.231" v="362" actId="1076"/>
          <ac:picMkLst>
            <pc:docMk/>
            <pc:sldMk cId="3511276427" sldId="267"/>
            <ac:picMk id="25" creationId="{6447268C-F4EB-2287-51EA-F269705A6021}"/>
          </ac:picMkLst>
        </pc:picChg>
        <pc:picChg chg="add mod">
          <ac:chgData name="Aaksshay Kumandan" userId="5e3bb2722fceb2a8" providerId="Windows Live" clId="Web-{256388A0-9632-451A-B077-0744BC1A09FC}" dt="2023-02-04T03:13:36.752" v="412" actId="1076"/>
          <ac:picMkLst>
            <pc:docMk/>
            <pc:sldMk cId="3511276427" sldId="267"/>
            <ac:picMk id="28" creationId="{39E9A9AD-2AAC-2826-21BF-66EDE8A993D6}"/>
          </ac:picMkLst>
        </pc:picChg>
        <pc:picChg chg="add mod">
          <ac:chgData name="Aaksshay Kumandan" userId="5e3bb2722fceb2a8" providerId="Windows Live" clId="Web-{256388A0-9632-451A-B077-0744BC1A09FC}" dt="2023-02-04T03:10:56.356" v="365" actId="1076"/>
          <ac:picMkLst>
            <pc:docMk/>
            <pc:sldMk cId="3511276427" sldId="267"/>
            <ac:picMk id="31" creationId="{F0B33D54-E79B-E127-AEC1-11A4B8399CD1}"/>
          </ac:picMkLst>
        </pc:picChg>
        <pc:picChg chg="add mod">
          <ac:chgData name="Aaksshay Kumandan" userId="5e3bb2722fceb2a8" providerId="Windows Live" clId="Web-{256388A0-9632-451A-B077-0744BC1A09FC}" dt="2023-02-04T03:13:23.455" v="409" actId="1076"/>
          <ac:picMkLst>
            <pc:docMk/>
            <pc:sldMk cId="3511276427" sldId="267"/>
            <ac:picMk id="34" creationId="{7F95FBF7-3873-726B-AE7D-FAAFB1BA3E98}"/>
          </ac:picMkLst>
        </pc:picChg>
        <pc:picChg chg="add mod">
          <ac:chgData name="Aaksshay Kumandan" userId="5e3bb2722fceb2a8" providerId="Windows Live" clId="Web-{256388A0-9632-451A-B077-0744BC1A09FC}" dt="2023-02-04T03:13:16.564" v="408" actId="1076"/>
          <ac:picMkLst>
            <pc:docMk/>
            <pc:sldMk cId="3511276427" sldId="267"/>
            <ac:picMk id="37" creationId="{FBC5D4AB-93E6-084E-8AE5-86A7BB92781B}"/>
          </ac:picMkLst>
        </pc:picChg>
        <pc:picChg chg="add mod">
          <ac:chgData name="Aaksshay Kumandan" userId="5e3bb2722fceb2a8" providerId="Windows Live" clId="Web-{256388A0-9632-451A-B077-0744BC1A09FC}" dt="2023-02-04T03:11:05.466" v="368" actId="1076"/>
          <ac:picMkLst>
            <pc:docMk/>
            <pc:sldMk cId="3511276427" sldId="267"/>
            <ac:picMk id="40" creationId="{C1B2A23C-7BFB-3694-4DE7-9AE741B3DB9D}"/>
          </ac:picMkLst>
        </pc:picChg>
        <pc:picChg chg="add mod">
          <ac:chgData name="Aaksshay Kumandan" userId="5e3bb2722fceb2a8" providerId="Windows Live" clId="Web-{256388A0-9632-451A-B077-0744BC1A09FC}" dt="2023-02-04T03:13:11.455" v="406" actId="1076"/>
          <ac:picMkLst>
            <pc:docMk/>
            <pc:sldMk cId="3511276427" sldId="267"/>
            <ac:picMk id="43" creationId="{D178B736-AB29-8A7C-2870-1C6953F25BAB}"/>
          </ac:picMkLst>
        </pc:picChg>
        <pc:picChg chg="add mod">
          <ac:chgData name="Aaksshay Kumandan" userId="5e3bb2722fceb2a8" providerId="Windows Live" clId="Web-{256388A0-9632-451A-B077-0744BC1A09FC}" dt="2023-02-04T03:11:08.888" v="369" actId="1076"/>
          <ac:picMkLst>
            <pc:docMk/>
            <pc:sldMk cId="3511276427" sldId="267"/>
            <ac:picMk id="44" creationId="{262CE1ED-D328-9A18-72D6-E09B12D663BA}"/>
          </ac:picMkLst>
        </pc:picChg>
        <pc:picChg chg="add mod">
          <ac:chgData name="Aaksshay Kumandan" userId="5e3bb2722fceb2a8" providerId="Windows Live" clId="Web-{256388A0-9632-451A-B077-0744BC1A09FC}" dt="2023-02-04T03:13:08.861" v="405" actId="1076"/>
          <ac:picMkLst>
            <pc:docMk/>
            <pc:sldMk cId="3511276427" sldId="267"/>
            <ac:picMk id="45" creationId="{5924B2DE-41E2-F54F-84AD-49E8558FBABF}"/>
          </ac:picMkLst>
        </pc:picChg>
        <pc:picChg chg="add mod">
          <ac:chgData name="Aaksshay Kumandan" userId="5e3bb2722fceb2a8" providerId="Windows Live" clId="Web-{256388A0-9632-451A-B077-0744BC1A09FC}" dt="2023-02-04T03:13:04.111" v="404" actId="14100"/>
          <ac:picMkLst>
            <pc:docMk/>
            <pc:sldMk cId="3511276427" sldId="267"/>
            <ac:picMk id="48" creationId="{1F031798-8D20-749F-81FD-65131D8E789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1F10B-8D20-44BB-8EFF-0C26D14EF00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49D855-50EC-4171-8295-7D29B85D0D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Implications of Nano Technology</a:t>
          </a:r>
          <a:endParaRPr lang="en-US"/>
        </a:p>
      </dgm:t>
    </dgm:pt>
    <dgm:pt modelId="{573DA473-8FEF-4197-A48B-34A0598A822F}" type="parTrans" cxnId="{8EBF3B0A-AD72-4CDB-A946-CD3401A93F17}">
      <dgm:prSet/>
      <dgm:spPr/>
      <dgm:t>
        <a:bodyPr/>
        <a:lstStyle/>
        <a:p>
          <a:endParaRPr lang="en-US"/>
        </a:p>
      </dgm:t>
    </dgm:pt>
    <dgm:pt modelId="{9A56B689-434B-4259-99EB-32A60949874B}" type="sibTrans" cxnId="{8EBF3B0A-AD72-4CDB-A946-CD3401A93F17}">
      <dgm:prSet/>
      <dgm:spPr/>
      <dgm:t>
        <a:bodyPr/>
        <a:lstStyle/>
        <a:p>
          <a:endParaRPr lang="en-US"/>
        </a:p>
      </dgm:t>
    </dgm:pt>
    <dgm:pt modelId="{6528361E-80E9-4AA6-A6EB-8F6D0C29E8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Conclusion</a:t>
          </a:r>
          <a:endParaRPr lang="en-US"/>
        </a:p>
      </dgm:t>
    </dgm:pt>
    <dgm:pt modelId="{04497138-839C-41D2-A8AD-E99DDC8F4BB5}" type="parTrans" cxnId="{CCE9365F-12BE-4042-BE61-8FD90C73E969}">
      <dgm:prSet/>
      <dgm:spPr/>
      <dgm:t>
        <a:bodyPr/>
        <a:lstStyle/>
        <a:p>
          <a:endParaRPr lang="en-US"/>
        </a:p>
      </dgm:t>
    </dgm:pt>
    <dgm:pt modelId="{17A27EA1-E3C8-4323-8253-DA4976472EF4}" type="sibTrans" cxnId="{CCE9365F-12BE-4042-BE61-8FD90C73E969}">
      <dgm:prSet/>
      <dgm:spPr/>
      <dgm:t>
        <a:bodyPr/>
        <a:lstStyle/>
        <a:p>
          <a:endParaRPr lang="en-US"/>
        </a:p>
      </dgm:t>
    </dgm:pt>
    <dgm:pt modelId="{3400A711-B02D-411D-90A1-8DB1A7CABB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References </a:t>
          </a:r>
          <a:endParaRPr lang="en-US"/>
        </a:p>
      </dgm:t>
    </dgm:pt>
    <dgm:pt modelId="{9DE16388-94DF-4CF4-AA9C-FBF36E71A39F}" type="parTrans" cxnId="{05819334-C6E4-4B83-B5A1-40C099A183BC}">
      <dgm:prSet/>
      <dgm:spPr/>
      <dgm:t>
        <a:bodyPr/>
        <a:lstStyle/>
        <a:p>
          <a:endParaRPr lang="en-US"/>
        </a:p>
      </dgm:t>
    </dgm:pt>
    <dgm:pt modelId="{F1205281-A0F5-4B07-AECE-E54F85E27215}" type="sibTrans" cxnId="{05819334-C6E4-4B83-B5A1-40C099A183BC}">
      <dgm:prSet/>
      <dgm:spPr/>
      <dgm:t>
        <a:bodyPr/>
        <a:lstStyle/>
        <a:p>
          <a:endParaRPr lang="en-US"/>
        </a:p>
      </dgm:t>
    </dgm:pt>
    <dgm:pt modelId="{9A6B96DA-D49A-4709-95E9-E763E77348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1"/>
            <a:t>Vote of Thanks </a:t>
          </a:r>
          <a:endParaRPr lang="en-US"/>
        </a:p>
      </dgm:t>
    </dgm:pt>
    <dgm:pt modelId="{B7946493-4960-47A3-9109-A74217B457D0}" type="parTrans" cxnId="{313E9D49-1268-4992-839A-61DF1C3A4E7E}">
      <dgm:prSet/>
      <dgm:spPr/>
      <dgm:t>
        <a:bodyPr/>
        <a:lstStyle/>
        <a:p>
          <a:endParaRPr lang="en-US"/>
        </a:p>
      </dgm:t>
    </dgm:pt>
    <dgm:pt modelId="{E63AE5C4-D09B-48DA-8A27-1B2DB50BED91}" type="sibTrans" cxnId="{313E9D49-1268-4992-839A-61DF1C3A4E7E}">
      <dgm:prSet/>
      <dgm:spPr/>
      <dgm:t>
        <a:bodyPr/>
        <a:lstStyle/>
        <a:p>
          <a:endParaRPr lang="en-US"/>
        </a:p>
      </dgm:t>
    </dgm:pt>
    <dgm:pt modelId="{C9F44EBD-7A3D-424A-8A17-0CB1BFCC9F58}" type="pres">
      <dgm:prSet presAssocID="{8691F10B-8D20-44BB-8EFF-0C26D14EF00D}" presName="root" presStyleCnt="0">
        <dgm:presLayoutVars>
          <dgm:dir/>
          <dgm:resizeHandles val="exact"/>
        </dgm:presLayoutVars>
      </dgm:prSet>
      <dgm:spPr/>
    </dgm:pt>
    <dgm:pt modelId="{6BEAF72D-CBD8-4A6A-8681-0D05312CC706}" type="pres">
      <dgm:prSet presAssocID="{5949D855-50EC-4171-8295-7D29B85D0DC5}" presName="compNode" presStyleCnt="0"/>
      <dgm:spPr/>
    </dgm:pt>
    <dgm:pt modelId="{74A1FD86-BFA4-4904-B45D-DECC1C28B3C8}" type="pres">
      <dgm:prSet presAssocID="{5949D855-50EC-4171-8295-7D29B85D0DC5}" presName="iconBgRect" presStyleLbl="bgShp" presStyleIdx="0" presStyleCnt="4"/>
      <dgm:spPr/>
    </dgm:pt>
    <dgm:pt modelId="{19AF65D8-F864-4AC6-A6EE-0AE71997AC2D}" type="pres">
      <dgm:prSet presAssocID="{5949D855-50EC-4171-8295-7D29B85D0D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710C92C-425C-4452-B1EC-FF8A619CBF0F}" type="pres">
      <dgm:prSet presAssocID="{5949D855-50EC-4171-8295-7D29B85D0DC5}" presName="spaceRect" presStyleCnt="0"/>
      <dgm:spPr/>
    </dgm:pt>
    <dgm:pt modelId="{360AE555-A71A-485D-B5CE-35F84BAC1669}" type="pres">
      <dgm:prSet presAssocID="{5949D855-50EC-4171-8295-7D29B85D0DC5}" presName="textRect" presStyleLbl="revTx" presStyleIdx="0" presStyleCnt="4">
        <dgm:presLayoutVars>
          <dgm:chMax val="1"/>
          <dgm:chPref val="1"/>
        </dgm:presLayoutVars>
      </dgm:prSet>
      <dgm:spPr/>
    </dgm:pt>
    <dgm:pt modelId="{474B1471-5B95-4B33-9F67-86BE2B0C5C25}" type="pres">
      <dgm:prSet presAssocID="{9A56B689-434B-4259-99EB-32A60949874B}" presName="sibTrans" presStyleCnt="0"/>
      <dgm:spPr/>
    </dgm:pt>
    <dgm:pt modelId="{312F7E97-7468-479D-8420-869C2C881057}" type="pres">
      <dgm:prSet presAssocID="{6528361E-80E9-4AA6-A6EB-8F6D0C29E857}" presName="compNode" presStyleCnt="0"/>
      <dgm:spPr/>
    </dgm:pt>
    <dgm:pt modelId="{6E7D0824-155C-42B8-B987-8A1099AAADB3}" type="pres">
      <dgm:prSet presAssocID="{6528361E-80E9-4AA6-A6EB-8F6D0C29E857}" presName="iconBgRect" presStyleLbl="bgShp" presStyleIdx="1" presStyleCnt="4"/>
      <dgm:spPr/>
    </dgm:pt>
    <dgm:pt modelId="{8BDF63D2-ECE0-4F0D-9008-B210172D5376}" type="pres">
      <dgm:prSet presAssocID="{6528361E-80E9-4AA6-A6EB-8F6D0C29E8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47113B13-EC4D-4665-962E-DD887CBF45A8}" type="pres">
      <dgm:prSet presAssocID="{6528361E-80E9-4AA6-A6EB-8F6D0C29E857}" presName="spaceRect" presStyleCnt="0"/>
      <dgm:spPr/>
    </dgm:pt>
    <dgm:pt modelId="{E25B267C-4686-4C8B-BE15-BD121A9B0FCF}" type="pres">
      <dgm:prSet presAssocID="{6528361E-80E9-4AA6-A6EB-8F6D0C29E857}" presName="textRect" presStyleLbl="revTx" presStyleIdx="1" presStyleCnt="4">
        <dgm:presLayoutVars>
          <dgm:chMax val="1"/>
          <dgm:chPref val="1"/>
        </dgm:presLayoutVars>
      </dgm:prSet>
      <dgm:spPr/>
    </dgm:pt>
    <dgm:pt modelId="{636FEF31-17A2-4578-B849-95269FDB93C9}" type="pres">
      <dgm:prSet presAssocID="{17A27EA1-E3C8-4323-8253-DA4976472EF4}" presName="sibTrans" presStyleCnt="0"/>
      <dgm:spPr/>
    </dgm:pt>
    <dgm:pt modelId="{EB098CEA-A943-4561-B0E2-1B3F5F0B60D2}" type="pres">
      <dgm:prSet presAssocID="{3400A711-B02D-411D-90A1-8DB1A7CABBD9}" presName="compNode" presStyleCnt="0"/>
      <dgm:spPr/>
    </dgm:pt>
    <dgm:pt modelId="{5ADE735A-B62C-401C-B7D4-9EEBEE26DAF6}" type="pres">
      <dgm:prSet presAssocID="{3400A711-B02D-411D-90A1-8DB1A7CABBD9}" presName="iconBgRect" presStyleLbl="bgShp" presStyleIdx="2" presStyleCnt="4"/>
      <dgm:spPr/>
    </dgm:pt>
    <dgm:pt modelId="{B6E41ABD-66A8-44A3-8F09-E078CDBF8AAA}" type="pres">
      <dgm:prSet presAssocID="{3400A711-B02D-411D-90A1-8DB1A7CABB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A7F9172-A12D-4A4A-9243-FF4BAE030329}" type="pres">
      <dgm:prSet presAssocID="{3400A711-B02D-411D-90A1-8DB1A7CABBD9}" presName="spaceRect" presStyleCnt="0"/>
      <dgm:spPr/>
    </dgm:pt>
    <dgm:pt modelId="{3AE84C61-9E5F-4F25-B484-E3D020C10B72}" type="pres">
      <dgm:prSet presAssocID="{3400A711-B02D-411D-90A1-8DB1A7CABBD9}" presName="textRect" presStyleLbl="revTx" presStyleIdx="2" presStyleCnt="4">
        <dgm:presLayoutVars>
          <dgm:chMax val="1"/>
          <dgm:chPref val="1"/>
        </dgm:presLayoutVars>
      </dgm:prSet>
      <dgm:spPr/>
    </dgm:pt>
    <dgm:pt modelId="{F22E6419-BB15-48D3-9C94-205958C0133C}" type="pres">
      <dgm:prSet presAssocID="{F1205281-A0F5-4B07-AECE-E54F85E27215}" presName="sibTrans" presStyleCnt="0"/>
      <dgm:spPr/>
    </dgm:pt>
    <dgm:pt modelId="{271404E6-27AC-4106-A411-515B5709B2C0}" type="pres">
      <dgm:prSet presAssocID="{9A6B96DA-D49A-4709-95E9-E763E77348A5}" presName="compNode" presStyleCnt="0"/>
      <dgm:spPr/>
    </dgm:pt>
    <dgm:pt modelId="{FC7BEBB0-82FD-4535-86B8-B360613A8A47}" type="pres">
      <dgm:prSet presAssocID="{9A6B96DA-D49A-4709-95E9-E763E77348A5}" presName="iconBgRect" presStyleLbl="bgShp" presStyleIdx="3" presStyleCnt="4"/>
      <dgm:spPr/>
    </dgm:pt>
    <dgm:pt modelId="{6EC3BDBE-5915-4544-8B41-C7C8D5D6B3AA}" type="pres">
      <dgm:prSet presAssocID="{9A6B96DA-D49A-4709-95E9-E763E77348A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7A01E5D-5851-4986-9FAD-5F7EAE9A9484}" type="pres">
      <dgm:prSet presAssocID="{9A6B96DA-D49A-4709-95E9-E763E77348A5}" presName="spaceRect" presStyleCnt="0"/>
      <dgm:spPr/>
    </dgm:pt>
    <dgm:pt modelId="{6EBF1249-819E-40A6-918E-2AEB5D4FAAB2}" type="pres">
      <dgm:prSet presAssocID="{9A6B96DA-D49A-4709-95E9-E763E77348A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D56407-827B-4691-9A63-059C43D085F7}" type="presOf" srcId="{5949D855-50EC-4171-8295-7D29B85D0DC5}" destId="{360AE555-A71A-485D-B5CE-35F84BAC1669}" srcOrd="0" destOrd="0" presId="urn:microsoft.com/office/officeart/2018/5/layout/IconCircleLabelList"/>
    <dgm:cxn modelId="{8EBF3B0A-AD72-4CDB-A946-CD3401A93F17}" srcId="{8691F10B-8D20-44BB-8EFF-0C26D14EF00D}" destId="{5949D855-50EC-4171-8295-7D29B85D0DC5}" srcOrd="0" destOrd="0" parTransId="{573DA473-8FEF-4197-A48B-34A0598A822F}" sibTransId="{9A56B689-434B-4259-99EB-32A60949874B}"/>
    <dgm:cxn modelId="{05819334-C6E4-4B83-B5A1-40C099A183BC}" srcId="{8691F10B-8D20-44BB-8EFF-0C26D14EF00D}" destId="{3400A711-B02D-411D-90A1-8DB1A7CABBD9}" srcOrd="2" destOrd="0" parTransId="{9DE16388-94DF-4CF4-AA9C-FBF36E71A39F}" sibTransId="{F1205281-A0F5-4B07-AECE-E54F85E27215}"/>
    <dgm:cxn modelId="{CCE9365F-12BE-4042-BE61-8FD90C73E969}" srcId="{8691F10B-8D20-44BB-8EFF-0C26D14EF00D}" destId="{6528361E-80E9-4AA6-A6EB-8F6D0C29E857}" srcOrd="1" destOrd="0" parTransId="{04497138-839C-41D2-A8AD-E99DDC8F4BB5}" sibTransId="{17A27EA1-E3C8-4323-8253-DA4976472EF4}"/>
    <dgm:cxn modelId="{313E9D49-1268-4992-839A-61DF1C3A4E7E}" srcId="{8691F10B-8D20-44BB-8EFF-0C26D14EF00D}" destId="{9A6B96DA-D49A-4709-95E9-E763E77348A5}" srcOrd="3" destOrd="0" parTransId="{B7946493-4960-47A3-9109-A74217B457D0}" sibTransId="{E63AE5C4-D09B-48DA-8A27-1B2DB50BED91}"/>
    <dgm:cxn modelId="{5F174B7F-EC0A-4013-BDE3-4792F9F3F359}" type="presOf" srcId="{8691F10B-8D20-44BB-8EFF-0C26D14EF00D}" destId="{C9F44EBD-7A3D-424A-8A17-0CB1BFCC9F58}" srcOrd="0" destOrd="0" presId="urn:microsoft.com/office/officeart/2018/5/layout/IconCircleLabelList"/>
    <dgm:cxn modelId="{99C45B8D-8FEA-4101-99EF-AA41CA1BB059}" type="presOf" srcId="{9A6B96DA-D49A-4709-95E9-E763E77348A5}" destId="{6EBF1249-819E-40A6-918E-2AEB5D4FAAB2}" srcOrd="0" destOrd="0" presId="urn:microsoft.com/office/officeart/2018/5/layout/IconCircleLabelList"/>
    <dgm:cxn modelId="{22BA0BCF-9FF0-496F-8091-431965A5912C}" type="presOf" srcId="{6528361E-80E9-4AA6-A6EB-8F6D0C29E857}" destId="{E25B267C-4686-4C8B-BE15-BD121A9B0FCF}" srcOrd="0" destOrd="0" presId="urn:microsoft.com/office/officeart/2018/5/layout/IconCircleLabelList"/>
    <dgm:cxn modelId="{064A6AEA-2301-426C-B89D-1AE467EC8466}" type="presOf" srcId="{3400A711-B02D-411D-90A1-8DB1A7CABBD9}" destId="{3AE84C61-9E5F-4F25-B484-E3D020C10B72}" srcOrd="0" destOrd="0" presId="urn:microsoft.com/office/officeart/2018/5/layout/IconCircleLabelList"/>
    <dgm:cxn modelId="{BD11109C-8011-4726-A662-804DB78A3B06}" type="presParOf" srcId="{C9F44EBD-7A3D-424A-8A17-0CB1BFCC9F58}" destId="{6BEAF72D-CBD8-4A6A-8681-0D05312CC706}" srcOrd="0" destOrd="0" presId="urn:microsoft.com/office/officeart/2018/5/layout/IconCircleLabelList"/>
    <dgm:cxn modelId="{2D9E4C68-7BCF-4CD8-9372-67D5F3D50FC1}" type="presParOf" srcId="{6BEAF72D-CBD8-4A6A-8681-0D05312CC706}" destId="{74A1FD86-BFA4-4904-B45D-DECC1C28B3C8}" srcOrd="0" destOrd="0" presId="urn:microsoft.com/office/officeart/2018/5/layout/IconCircleLabelList"/>
    <dgm:cxn modelId="{5234ABD3-32AE-4859-8CD7-B05D6A0C6621}" type="presParOf" srcId="{6BEAF72D-CBD8-4A6A-8681-0D05312CC706}" destId="{19AF65D8-F864-4AC6-A6EE-0AE71997AC2D}" srcOrd="1" destOrd="0" presId="urn:microsoft.com/office/officeart/2018/5/layout/IconCircleLabelList"/>
    <dgm:cxn modelId="{BC3127EB-B069-4E08-90AB-F9BDECC2DBF8}" type="presParOf" srcId="{6BEAF72D-CBD8-4A6A-8681-0D05312CC706}" destId="{8710C92C-425C-4452-B1EC-FF8A619CBF0F}" srcOrd="2" destOrd="0" presId="urn:microsoft.com/office/officeart/2018/5/layout/IconCircleLabelList"/>
    <dgm:cxn modelId="{59FBDB10-204F-438F-8AC7-C334EBDB3029}" type="presParOf" srcId="{6BEAF72D-CBD8-4A6A-8681-0D05312CC706}" destId="{360AE555-A71A-485D-B5CE-35F84BAC1669}" srcOrd="3" destOrd="0" presId="urn:microsoft.com/office/officeart/2018/5/layout/IconCircleLabelList"/>
    <dgm:cxn modelId="{D22D3602-F524-45B6-AE34-40AC9AA1C1A5}" type="presParOf" srcId="{C9F44EBD-7A3D-424A-8A17-0CB1BFCC9F58}" destId="{474B1471-5B95-4B33-9F67-86BE2B0C5C25}" srcOrd="1" destOrd="0" presId="urn:microsoft.com/office/officeart/2018/5/layout/IconCircleLabelList"/>
    <dgm:cxn modelId="{B1AEC3E6-0166-41DB-813A-E79DED059CFA}" type="presParOf" srcId="{C9F44EBD-7A3D-424A-8A17-0CB1BFCC9F58}" destId="{312F7E97-7468-479D-8420-869C2C881057}" srcOrd="2" destOrd="0" presId="urn:microsoft.com/office/officeart/2018/5/layout/IconCircleLabelList"/>
    <dgm:cxn modelId="{15339919-2053-4B31-B228-B1FAC5621AA6}" type="presParOf" srcId="{312F7E97-7468-479D-8420-869C2C881057}" destId="{6E7D0824-155C-42B8-B987-8A1099AAADB3}" srcOrd="0" destOrd="0" presId="urn:microsoft.com/office/officeart/2018/5/layout/IconCircleLabelList"/>
    <dgm:cxn modelId="{03BC16CD-AEC2-4B63-B746-D5B5DA8DD520}" type="presParOf" srcId="{312F7E97-7468-479D-8420-869C2C881057}" destId="{8BDF63D2-ECE0-4F0D-9008-B210172D5376}" srcOrd="1" destOrd="0" presId="urn:microsoft.com/office/officeart/2018/5/layout/IconCircleLabelList"/>
    <dgm:cxn modelId="{1B56901C-E51B-4B00-B0F9-280A1DAF75E5}" type="presParOf" srcId="{312F7E97-7468-479D-8420-869C2C881057}" destId="{47113B13-EC4D-4665-962E-DD887CBF45A8}" srcOrd="2" destOrd="0" presId="urn:microsoft.com/office/officeart/2018/5/layout/IconCircleLabelList"/>
    <dgm:cxn modelId="{4A3790CF-D8FE-451C-A8DA-D0BFD3C00F77}" type="presParOf" srcId="{312F7E97-7468-479D-8420-869C2C881057}" destId="{E25B267C-4686-4C8B-BE15-BD121A9B0FCF}" srcOrd="3" destOrd="0" presId="urn:microsoft.com/office/officeart/2018/5/layout/IconCircleLabelList"/>
    <dgm:cxn modelId="{D6C40109-1484-4EF2-B533-B83868379BC0}" type="presParOf" srcId="{C9F44EBD-7A3D-424A-8A17-0CB1BFCC9F58}" destId="{636FEF31-17A2-4578-B849-95269FDB93C9}" srcOrd="3" destOrd="0" presId="urn:microsoft.com/office/officeart/2018/5/layout/IconCircleLabelList"/>
    <dgm:cxn modelId="{0B2C2FCF-C681-47AD-865F-2F552F653301}" type="presParOf" srcId="{C9F44EBD-7A3D-424A-8A17-0CB1BFCC9F58}" destId="{EB098CEA-A943-4561-B0E2-1B3F5F0B60D2}" srcOrd="4" destOrd="0" presId="urn:microsoft.com/office/officeart/2018/5/layout/IconCircleLabelList"/>
    <dgm:cxn modelId="{720BE173-C2D6-4B18-A41E-2ED250E08807}" type="presParOf" srcId="{EB098CEA-A943-4561-B0E2-1B3F5F0B60D2}" destId="{5ADE735A-B62C-401C-B7D4-9EEBEE26DAF6}" srcOrd="0" destOrd="0" presId="urn:microsoft.com/office/officeart/2018/5/layout/IconCircleLabelList"/>
    <dgm:cxn modelId="{CEB7757E-3C8A-48AE-AE21-B4626C2E8A08}" type="presParOf" srcId="{EB098CEA-A943-4561-B0E2-1B3F5F0B60D2}" destId="{B6E41ABD-66A8-44A3-8F09-E078CDBF8AAA}" srcOrd="1" destOrd="0" presId="urn:microsoft.com/office/officeart/2018/5/layout/IconCircleLabelList"/>
    <dgm:cxn modelId="{92CBBB30-9D15-42D6-921B-EFE06546EA29}" type="presParOf" srcId="{EB098CEA-A943-4561-B0E2-1B3F5F0B60D2}" destId="{8A7F9172-A12D-4A4A-9243-FF4BAE030329}" srcOrd="2" destOrd="0" presId="urn:microsoft.com/office/officeart/2018/5/layout/IconCircleLabelList"/>
    <dgm:cxn modelId="{79F6811C-9864-4A3C-AFD7-BB9683A800CF}" type="presParOf" srcId="{EB098CEA-A943-4561-B0E2-1B3F5F0B60D2}" destId="{3AE84C61-9E5F-4F25-B484-E3D020C10B72}" srcOrd="3" destOrd="0" presId="urn:microsoft.com/office/officeart/2018/5/layout/IconCircleLabelList"/>
    <dgm:cxn modelId="{C7242621-C5BF-44E2-AC00-D720C3800118}" type="presParOf" srcId="{C9F44EBD-7A3D-424A-8A17-0CB1BFCC9F58}" destId="{F22E6419-BB15-48D3-9C94-205958C0133C}" srcOrd="5" destOrd="0" presId="urn:microsoft.com/office/officeart/2018/5/layout/IconCircleLabelList"/>
    <dgm:cxn modelId="{C0F36E3A-05D3-47D2-9CB8-2C846404ABC3}" type="presParOf" srcId="{C9F44EBD-7A3D-424A-8A17-0CB1BFCC9F58}" destId="{271404E6-27AC-4106-A411-515B5709B2C0}" srcOrd="6" destOrd="0" presId="urn:microsoft.com/office/officeart/2018/5/layout/IconCircleLabelList"/>
    <dgm:cxn modelId="{0B147D4A-B984-4FAC-80D1-59736AF2FBAD}" type="presParOf" srcId="{271404E6-27AC-4106-A411-515B5709B2C0}" destId="{FC7BEBB0-82FD-4535-86B8-B360613A8A47}" srcOrd="0" destOrd="0" presId="urn:microsoft.com/office/officeart/2018/5/layout/IconCircleLabelList"/>
    <dgm:cxn modelId="{788D890A-00D3-4133-90EE-B8E972302C29}" type="presParOf" srcId="{271404E6-27AC-4106-A411-515B5709B2C0}" destId="{6EC3BDBE-5915-4544-8B41-C7C8D5D6B3AA}" srcOrd="1" destOrd="0" presId="urn:microsoft.com/office/officeart/2018/5/layout/IconCircleLabelList"/>
    <dgm:cxn modelId="{0F0BF394-2D81-4AE8-933B-651690700211}" type="presParOf" srcId="{271404E6-27AC-4106-A411-515B5709B2C0}" destId="{97A01E5D-5851-4986-9FAD-5F7EAE9A9484}" srcOrd="2" destOrd="0" presId="urn:microsoft.com/office/officeart/2018/5/layout/IconCircleLabelList"/>
    <dgm:cxn modelId="{69DB8AEA-CE88-4561-B374-BAC9EDF94048}" type="presParOf" srcId="{271404E6-27AC-4106-A411-515B5709B2C0}" destId="{6EBF1249-819E-40A6-918E-2AEB5D4FAA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66895-1D3A-4EDF-BCC3-3F6EB2D0CD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86B608B-F4BC-4EDC-B217-59024618FEB3}">
      <dgm:prSet/>
      <dgm:spPr/>
      <dgm:t>
        <a:bodyPr/>
        <a:lstStyle/>
        <a:p>
          <a:r>
            <a:rPr lang="en-US" b="1" i="1"/>
            <a:t>Nanotechnology is the understand &amp; control of matter at dimensions of roughly 1 to 100 nanometers, where unique phenomena enable novel applications.</a:t>
          </a:r>
          <a:endParaRPr lang="en-US"/>
        </a:p>
      </dgm:t>
    </dgm:pt>
    <dgm:pt modelId="{BADABFE5-50D0-4CCE-8952-B91F03964688}" type="parTrans" cxnId="{9FCDDF3E-15F6-405A-B44D-C4656AA91BE6}">
      <dgm:prSet/>
      <dgm:spPr/>
      <dgm:t>
        <a:bodyPr/>
        <a:lstStyle/>
        <a:p>
          <a:endParaRPr lang="en-US"/>
        </a:p>
      </dgm:t>
    </dgm:pt>
    <dgm:pt modelId="{E88B1904-B2DE-4430-B66B-4733FAD2C389}" type="sibTrans" cxnId="{9FCDDF3E-15F6-405A-B44D-C4656AA91BE6}">
      <dgm:prSet/>
      <dgm:spPr/>
      <dgm:t>
        <a:bodyPr/>
        <a:lstStyle/>
        <a:p>
          <a:endParaRPr lang="en-US"/>
        </a:p>
      </dgm:t>
    </dgm:pt>
    <dgm:pt modelId="{A1E913C6-79D4-4300-938C-E491CA2F99F5}">
      <dgm:prSet/>
      <dgm:spPr/>
      <dgm:t>
        <a:bodyPr/>
        <a:lstStyle/>
        <a:p>
          <a:r>
            <a:rPr lang="en-US" b="1" i="1"/>
            <a:t>Encompassing nanoscale science ,engineering &amp; technology ,nanotechnology involves imaging, measuring ,modeling &amp; manipulating  matter at this length scale.</a:t>
          </a:r>
          <a:endParaRPr lang="en-US"/>
        </a:p>
      </dgm:t>
    </dgm:pt>
    <dgm:pt modelId="{505A27F8-29FE-4CD2-A72A-A35309B6E6E9}" type="parTrans" cxnId="{821E67C3-B1BF-4C03-9F48-16DCB1C5E748}">
      <dgm:prSet/>
      <dgm:spPr/>
      <dgm:t>
        <a:bodyPr/>
        <a:lstStyle/>
        <a:p>
          <a:endParaRPr lang="en-US"/>
        </a:p>
      </dgm:t>
    </dgm:pt>
    <dgm:pt modelId="{D4AE3D5A-8748-4924-95E7-E21020692200}" type="sibTrans" cxnId="{821E67C3-B1BF-4C03-9F48-16DCB1C5E748}">
      <dgm:prSet/>
      <dgm:spPr/>
      <dgm:t>
        <a:bodyPr/>
        <a:lstStyle/>
        <a:p>
          <a:endParaRPr lang="en-US"/>
        </a:p>
      </dgm:t>
    </dgm:pt>
    <dgm:pt modelId="{C4C48498-F2BE-4BD1-89E6-BD4BED15A1DC}" type="pres">
      <dgm:prSet presAssocID="{6E266895-1D3A-4EDF-BCC3-3F6EB2D0CD9A}" presName="linear" presStyleCnt="0">
        <dgm:presLayoutVars>
          <dgm:animLvl val="lvl"/>
          <dgm:resizeHandles val="exact"/>
        </dgm:presLayoutVars>
      </dgm:prSet>
      <dgm:spPr/>
    </dgm:pt>
    <dgm:pt modelId="{4F2D4A2A-35C1-4CD3-807F-A5983BEF6923}" type="pres">
      <dgm:prSet presAssocID="{F86B608B-F4BC-4EDC-B217-59024618FEB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466B48-C6FE-4AE5-AD66-046ABC190007}" type="pres">
      <dgm:prSet presAssocID="{E88B1904-B2DE-4430-B66B-4733FAD2C389}" presName="spacer" presStyleCnt="0"/>
      <dgm:spPr/>
    </dgm:pt>
    <dgm:pt modelId="{B2C78784-5510-43E2-BD67-E2051DC488A2}" type="pres">
      <dgm:prSet presAssocID="{A1E913C6-79D4-4300-938C-E491CA2F99F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FCDDF3E-15F6-405A-B44D-C4656AA91BE6}" srcId="{6E266895-1D3A-4EDF-BCC3-3F6EB2D0CD9A}" destId="{F86B608B-F4BC-4EDC-B217-59024618FEB3}" srcOrd="0" destOrd="0" parTransId="{BADABFE5-50D0-4CCE-8952-B91F03964688}" sibTransId="{E88B1904-B2DE-4430-B66B-4733FAD2C389}"/>
    <dgm:cxn modelId="{C89FEB40-7C54-40A8-817C-B7AC66A412F8}" type="presOf" srcId="{A1E913C6-79D4-4300-938C-E491CA2F99F5}" destId="{B2C78784-5510-43E2-BD67-E2051DC488A2}" srcOrd="0" destOrd="0" presId="urn:microsoft.com/office/officeart/2005/8/layout/vList2"/>
    <dgm:cxn modelId="{1F6A477A-6FD1-49E9-8C9F-0DC7F1A2DBAC}" type="presOf" srcId="{F86B608B-F4BC-4EDC-B217-59024618FEB3}" destId="{4F2D4A2A-35C1-4CD3-807F-A5983BEF6923}" srcOrd="0" destOrd="0" presId="urn:microsoft.com/office/officeart/2005/8/layout/vList2"/>
    <dgm:cxn modelId="{821E67C3-B1BF-4C03-9F48-16DCB1C5E748}" srcId="{6E266895-1D3A-4EDF-BCC3-3F6EB2D0CD9A}" destId="{A1E913C6-79D4-4300-938C-E491CA2F99F5}" srcOrd="1" destOrd="0" parTransId="{505A27F8-29FE-4CD2-A72A-A35309B6E6E9}" sibTransId="{D4AE3D5A-8748-4924-95E7-E21020692200}"/>
    <dgm:cxn modelId="{686508DE-9FC4-4985-9B9A-10CE7649FD49}" type="presOf" srcId="{6E266895-1D3A-4EDF-BCC3-3F6EB2D0CD9A}" destId="{C4C48498-F2BE-4BD1-89E6-BD4BED15A1DC}" srcOrd="0" destOrd="0" presId="urn:microsoft.com/office/officeart/2005/8/layout/vList2"/>
    <dgm:cxn modelId="{E67CF140-65B6-4E4D-824F-4DAA0883FCE9}" type="presParOf" srcId="{C4C48498-F2BE-4BD1-89E6-BD4BED15A1DC}" destId="{4F2D4A2A-35C1-4CD3-807F-A5983BEF6923}" srcOrd="0" destOrd="0" presId="urn:microsoft.com/office/officeart/2005/8/layout/vList2"/>
    <dgm:cxn modelId="{8880CF47-1471-4ED3-A5F0-0AADF96150DF}" type="presParOf" srcId="{C4C48498-F2BE-4BD1-89E6-BD4BED15A1DC}" destId="{82466B48-C6FE-4AE5-AD66-046ABC190007}" srcOrd="1" destOrd="0" presId="urn:microsoft.com/office/officeart/2005/8/layout/vList2"/>
    <dgm:cxn modelId="{CC7420C6-0333-4F0A-B8F7-195F6EC11E3A}" type="presParOf" srcId="{C4C48498-F2BE-4BD1-89E6-BD4BED15A1DC}" destId="{B2C78784-5510-43E2-BD67-E2051DC488A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1A47A4-7BF2-4472-AB63-BB610968240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BB72AA-CEC9-493A-9CB3-7976A3492C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Loss  of jobs (manufacturing ,farming )</a:t>
          </a:r>
          <a:endParaRPr lang="en-US"/>
        </a:p>
      </dgm:t>
    </dgm:pt>
    <dgm:pt modelId="{4A478B3C-1DA1-4F08-BFC3-5657D56B5471}" type="parTrans" cxnId="{1E8E1E12-D649-4C52-B141-12C20DBFAAAF}">
      <dgm:prSet/>
      <dgm:spPr/>
      <dgm:t>
        <a:bodyPr/>
        <a:lstStyle/>
        <a:p>
          <a:endParaRPr lang="en-US"/>
        </a:p>
      </dgm:t>
    </dgm:pt>
    <dgm:pt modelId="{3B0D943A-7530-4CED-B517-CD908F2F2B0F}" type="sibTrans" cxnId="{1E8E1E12-D649-4C52-B141-12C20DBFAAAF}">
      <dgm:prSet/>
      <dgm:spPr/>
      <dgm:t>
        <a:bodyPr/>
        <a:lstStyle/>
        <a:p>
          <a:endParaRPr lang="en-US"/>
        </a:p>
      </dgm:t>
    </dgm:pt>
    <dgm:pt modelId="{0F044ED9-9FDE-42E8-85BB-7BCCA38AD2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Oil Becomes worthless</a:t>
          </a:r>
          <a:endParaRPr lang="en-US"/>
        </a:p>
      </dgm:t>
    </dgm:pt>
    <dgm:pt modelId="{905F306C-DA58-4EE1-B62D-3238DDEC2E5F}" type="parTrans" cxnId="{09B4E26A-9AA7-4396-B406-EA0F08F4A61E}">
      <dgm:prSet/>
      <dgm:spPr/>
      <dgm:t>
        <a:bodyPr/>
        <a:lstStyle/>
        <a:p>
          <a:endParaRPr lang="en-US"/>
        </a:p>
      </dgm:t>
    </dgm:pt>
    <dgm:pt modelId="{4DF33B63-60B2-4130-844C-8AD44C81C921}" type="sibTrans" cxnId="{09B4E26A-9AA7-4396-B406-EA0F08F4A61E}">
      <dgm:prSet/>
      <dgm:spPr/>
      <dgm:t>
        <a:bodyPr/>
        <a:lstStyle/>
        <a:p>
          <a:endParaRPr lang="en-US"/>
        </a:p>
      </dgm:t>
    </dgm:pt>
    <dgm:pt modelId="{DB217D2B-51D7-465D-AB3F-577D80D9C2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Diamonds become worthless</a:t>
          </a:r>
          <a:endParaRPr lang="en-US"/>
        </a:p>
      </dgm:t>
    </dgm:pt>
    <dgm:pt modelId="{4E83D5F8-F1C3-422E-B27C-242CA17EAEDE}" type="parTrans" cxnId="{CD2F7441-02AF-491B-9067-BD0C7120F53E}">
      <dgm:prSet/>
      <dgm:spPr/>
      <dgm:t>
        <a:bodyPr/>
        <a:lstStyle/>
        <a:p>
          <a:endParaRPr lang="en-US"/>
        </a:p>
      </dgm:t>
    </dgm:pt>
    <dgm:pt modelId="{02ECB3B1-08A5-4BD9-9B53-FE7DFFDAB5D6}" type="sibTrans" cxnId="{CD2F7441-02AF-491B-9067-BD0C7120F53E}">
      <dgm:prSet/>
      <dgm:spPr/>
      <dgm:t>
        <a:bodyPr/>
        <a:lstStyle/>
        <a:p>
          <a:endParaRPr lang="en-US"/>
        </a:p>
      </dgm:t>
    </dgm:pt>
    <dgm:pt modelId="{35C200DC-A70B-4E07-B64C-C7C54006D1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Atomic  weapons more accessible &amp; destructive</a:t>
          </a:r>
          <a:endParaRPr lang="en-US"/>
        </a:p>
      </dgm:t>
    </dgm:pt>
    <dgm:pt modelId="{7B78B0BA-C169-4EDC-9CBE-75152967CD8D}" type="parTrans" cxnId="{48CB2978-5EFF-4F20-8EB0-C25D988F9E91}">
      <dgm:prSet/>
      <dgm:spPr/>
      <dgm:t>
        <a:bodyPr/>
        <a:lstStyle/>
        <a:p>
          <a:endParaRPr lang="en-US"/>
        </a:p>
      </dgm:t>
    </dgm:pt>
    <dgm:pt modelId="{DD30FEF3-D5F3-4D43-A06F-CD6BC85A52BB}" type="sibTrans" cxnId="{48CB2978-5EFF-4F20-8EB0-C25D988F9E91}">
      <dgm:prSet/>
      <dgm:spPr/>
      <dgm:t>
        <a:bodyPr/>
        <a:lstStyle/>
        <a:p>
          <a:endParaRPr lang="en-US"/>
        </a:p>
      </dgm:t>
    </dgm:pt>
    <dgm:pt modelId="{9708C360-8B1F-4106-97C3-4D6D76CE54D4}" type="pres">
      <dgm:prSet presAssocID="{1D1A47A4-7BF2-4472-AB63-BB610968240D}" presName="vert0" presStyleCnt="0">
        <dgm:presLayoutVars>
          <dgm:dir/>
          <dgm:animOne val="branch"/>
          <dgm:animLvl val="lvl"/>
        </dgm:presLayoutVars>
      </dgm:prSet>
      <dgm:spPr/>
    </dgm:pt>
    <dgm:pt modelId="{FE22A931-1BC2-411E-A8D1-0A5B119D214F}" type="pres">
      <dgm:prSet presAssocID="{9EBB72AA-CEC9-493A-9CB3-7976A3492C99}" presName="thickLine" presStyleLbl="alignNode1" presStyleIdx="0" presStyleCnt="4"/>
      <dgm:spPr/>
    </dgm:pt>
    <dgm:pt modelId="{D6875CB8-2C4F-46CB-87E2-70B5F4DA20AD}" type="pres">
      <dgm:prSet presAssocID="{9EBB72AA-CEC9-493A-9CB3-7976A3492C99}" presName="horz1" presStyleCnt="0"/>
      <dgm:spPr/>
    </dgm:pt>
    <dgm:pt modelId="{BCE66C11-253E-4013-B323-30338742E672}" type="pres">
      <dgm:prSet presAssocID="{9EBB72AA-CEC9-493A-9CB3-7976A3492C99}" presName="tx1" presStyleLbl="revTx" presStyleIdx="0" presStyleCnt="4"/>
      <dgm:spPr/>
    </dgm:pt>
    <dgm:pt modelId="{0F8B6E88-892E-4F32-9A43-2A7E0A00461C}" type="pres">
      <dgm:prSet presAssocID="{9EBB72AA-CEC9-493A-9CB3-7976A3492C99}" presName="vert1" presStyleCnt="0"/>
      <dgm:spPr/>
    </dgm:pt>
    <dgm:pt modelId="{76C7E49B-AB46-4044-BBD6-394A10EA2700}" type="pres">
      <dgm:prSet presAssocID="{0F044ED9-9FDE-42E8-85BB-7BCCA38AD2FB}" presName="thickLine" presStyleLbl="alignNode1" presStyleIdx="1" presStyleCnt="4"/>
      <dgm:spPr/>
    </dgm:pt>
    <dgm:pt modelId="{5EAA25D9-0FA5-4AFC-A71C-DE3CAAAA8A72}" type="pres">
      <dgm:prSet presAssocID="{0F044ED9-9FDE-42E8-85BB-7BCCA38AD2FB}" presName="horz1" presStyleCnt="0"/>
      <dgm:spPr/>
    </dgm:pt>
    <dgm:pt modelId="{B975C5F2-1E5C-4DE6-888D-58AA91AF5D4C}" type="pres">
      <dgm:prSet presAssocID="{0F044ED9-9FDE-42E8-85BB-7BCCA38AD2FB}" presName="tx1" presStyleLbl="revTx" presStyleIdx="1" presStyleCnt="4"/>
      <dgm:spPr/>
    </dgm:pt>
    <dgm:pt modelId="{44E36683-373F-4CB1-AEFC-05E26CAADB71}" type="pres">
      <dgm:prSet presAssocID="{0F044ED9-9FDE-42E8-85BB-7BCCA38AD2FB}" presName="vert1" presStyleCnt="0"/>
      <dgm:spPr/>
    </dgm:pt>
    <dgm:pt modelId="{2F69FED1-0610-4B94-BE15-D924E1267C38}" type="pres">
      <dgm:prSet presAssocID="{DB217D2B-51D7-465D-AB3F-577D80D9C2D7}" presName="thickLine" presStyleLbl="alignNode1" presStyleIdx="2" presStyleCnt="4"/>
      <dgm:spPr/>
    </dgm:pt>
    <dgm:pt modelId="{3CF06F75-4C86-4DC7-BA21-73625F82D0A8}" type="pres">
      <dgm:prSet presAssocID="{DB217D2B-51D7-465D-AB3F-577D80D9C2D7}" presName="horz1" presStyleCnt="0"/>
      <dgm:spPr/>
    </dgm:pt>
    <dgm:pt modelId="{6DE14B56-EFC2-47C1-900E-1D70758D5C20}" type="pres">
      <dgm:prSet presAssocID="{DB217D2B-51D7-465D-AB3F-577D80D9C2D7}" presName="tx1" presStyleLbl="revTx" presStyleIdx="2" presStyleCnt="4"/>
      <dgm:spPr/>
    </dgm:pt>
    <dgm:pt modelId="{9541ED85-E81C-4622-96AE-6530A3BFBC8F}" type="pres">
      <dgm:prSet presAssocID="{DB217D2B-51D7-465D-AB3F-577D80D9C2D7}" presName="vert1" presStyleCnt="0"/>
      <dgm:spPr/>
    </dgm:pt>
    <dgm:pt modelId="{228E75DA-85AA-4165-8C42-218853B1A90B}" type="pres">
      <dgm:prSet presAssocID="{35C200DC-A70B-4E07-B64C-C7C54006D1F7}" presName="thickLine" presStyleLbl="alignNode1" presStyleIdx="3" presStyleCnt="4"/>
      <dgm:spPr/>
    </dgm:pt>
    <dgm:pt modelId="{604016D4-B113-4238-85D5-04596685D30B}" type="pres">
      <dgm:prSet presAssocID="{35C200DC-A70B-4E07-B64C-C7C54006D1F7}" presName="horz1" presStyleCnt="0"/>
      <dgm:spPr/>
    </dgm:pt>
    <dgm:pt modelId="{89F4C758-ECBA-491C-AF90-D240E68C53B1}" type="pres">
      <dgm:prSet presAssocID="{35C200DC-A70B-4E07-B64C-C7C54006D1F7}" presName="tx1" presStyleLbl="revTx" presStyleIdx="3" presStyleCnt="4"/>
      <dgm:spPr/>
    </dgm:pt>
    <dgm:pt modelId="{BB0DC847-0A75-4A21-8636-78BC8306B593}" type="pres">
      <dgm:prSet presAssocID="{35C200DC-A70B-4E07-B64C-C7C54006D1F7}" presName="vert1" presStyleCnt="0"/>
      <dgm:spPr/>
    </dgm:pt>
  </dgm:ptLst>
  <dgm:cxnLst>
    <dgm:cxn modelId="{1E8E1E12-D649-4C52-B141-12C20DBFAAAF}" srcId="{1D1A47A4-7BF2-4472-AB63-BB610968240D}" destId="{9EBB72AA-CEC9-493A-9CB3-7976A3492C99}" srcOrd="0" destOrd="0" parTransId="{4A478B3C-1DA1-4F08-BFC3-5657D56B5471}" sibTransId="{3B0D943A-7530-4CED-B517-CD908F2F2B0F}"/>
    <dgm:cxn modelId="{EA4DC819-E794-459D-9FF5-F883AB17C3BE}" type="presOf" srcId="{DB217D2B-51D7-465D-AB3F-577D80D9C2D7}" destId="{6DE14B56-EFC2-47C1-900E-1D70758D5C20}" srcOrd="0" destOrd="0" presId="urn:microsoft.com/office/officeart/2008/layout/LinedList"/>
    <dgm:cxn modelId="{853BC760-5A57-42E8-95B4-83FE591847E6}" type="presOf" srcId="{0F044ED9-9FDE-42E8-85BB-7BCCA38AD2FB}" destId="{B975C5F2-1E5C-4DE6-888D-58AA91AF5D4C}" srcOrd="0" destOrd="0" presId="urn:microsoft.com/office/officeart/2008/layout/LinedList"/>
    <dgm:cxn modelId="{CD2F7441-02AF-491B-9067-BD0C7120F53E}" srcId="{1D1A47A4-7BF2-4472-AB63-BB610968240D}" destId="{DB217D2B-51D7-465D-AB3F-577D80D9C2D7}" srcOrd="2" destOrd="0" parTransId="{4E83D5F8-F1C3-422E-B27C-242CA17EAEDE}" sibTransId="{02ECB3B1-08A5-4BD9-9B53-FE7DFFDAB5D6}"/>
    <dgm:cxn modelId="{09B4E26A-9AA7-4396-B406-EA0F08F4A61E}" srcId="{1D1A47A4-7BF2-4472-AB63-BB610968240D}" destId="{0F044ED9-9FDE-42E8-85BB-7BCCA38AD2FB}" srcOrd="1" destOrd="0" parTransId="{905F306C-DA58-4EE1-B62D-3238DDEC2E5F}" sibTransId="{4DF33B63-60B2-4130-844C-8AD44C81C921}"/>
    <dgm:cxn modelId="{48CB2978-5EFF-4F20-8EB0-C25D988F9E91}" srcId="{1D1A47A4-7BF2-4472-AB63-BB610968240D}" destId="{35C200DC-A70B-4E07-B64C-C7C54006D1F7}" srcOrd="3" destOrd="0" parTransId="{7B78B0BA-C169-4EDC-9CBE-75152967CD8D}" sibTransId="{DD30FEF3-D5F3-4D43-A06F-CD6BC85A52BB}"/>
    <dgm:cxn modelId="{BFB2AA9D-8B6B-45D7-ABB0-4FC743E2E921}" type="presOf" srcId="{9EBB72AA-CEC9-493A-9CB3-7976A3492C99}" destId="{BCE66C11-253E-4013-B323-30338742E672}" srcOrd="0" destOrd="0" presId="urn:microsoft.com/office/officeart/2008/layout/LinedList"/>
    <dgm:cxn modelId="{D7C349B6-B499-4085-956A-00F5EDED6371}" type="presOf" srcId="{35C200DC-A70B-4E07-B64C-C7C54006D1F7}" destId="{89F4C758-ECBA-491C-AF90-D240E68C53B1}" srcOrd="0" destOrd="0" presId="urn:microsoft.com/office/officeart/2008/layout/LinedList"/>
    <dgm:cxn modelId="{EABCADC9-0C8F-4D4C-9CD0-10B7C0FE977A}" type="presOf" srcId="{1D1A47A4-7BF2-4472-AB63-BB610968240D}" destId="{9708C360-8B1F-4106-97C3-4D6D76CE54D4}" srcOrd="0" destOrd="0" presId="urn:microsoft.com/office/officeart/2008/layout/LinedList"/>
    <dgm:cxn modelId="{BDF842D2-6B95-418B-916D-D322B6699A01}" type="presParOf" srcId="{9708C360-8B1F-4106-97C3-4D6D76CE54D4}" destId="{FE22A931-1BC2-411E-A8D1-0A5B119D214F}" srcOrd="0" destOrd="0" presId="urn:microsoft.com/office/officeart/2008/layout/LinedList"/>
    <dgm:cxn modelId="{DD22598C-204E-4597-AAA6-0149E45AA18D}" type="presParOf" srcId="{9708C360-8B1F-4106-97C3-4D6D76CE54D4}" destId="{D6875CB8-2C4F-46CB-87E2-70B5F4DA20AD}" srcOrd="1" destOrd="0" presId="urn:microsoft.com/office/officeart/2008/layout/LinedList"/>
    <dgm:cxn modelId="{B54C9B94-7A66-4A32-91AD-675087F36DA4}" type="presParOf" srcId="{D6875CB8-2C4F-46CB-87E2-70B5F4DA20AD}" destId="{BCE66C11-253E-4013-B323-30338742E672}" srcOrd="0" destOrd="0" presId="urn:microsoft.com/office/officeart/2008/layout/LinedList"/>
    <dgm:cxn modelId="{036FDB8E-33ED-48F5-B10C-DA892971053F}" type="presParOf" srcId="{D6875CB8-2C4F-46CB-87E2-70B5F4DA20AD}" destId="{0F8B6E88-892E-4F32-9A43-2A7E0A00461C}" srcOrd="1" destOrd="0" presId="urn:microsoft.com/office/officeart/2008/layout/LinedList"/>
    <dgm:cxn modelId="{CED26679-FC41-451C-9FE7-8B3C833E4754}" type="presParOf" srcId="{9708C360-8B1F-4106-97C3-4D6D76CE54D4}" destId="{76C7E49B-AB46-4044-BBD6-394A10EA2700}" srcOrd="2" destOrd="0" presId="urn:microsoft.com/office/officeart/2008/layout/LinedList"/>
    <dgm:cxn modelId="{9B0406C4-A80D-458C-B8D1-591025CE5740}" type="presParOf" srcId="{9708C360-8B1F-4106-97C3-4D6D76CE54D4}" destId="{5EAA25D9-0FA5-4AFC-A71C-DE3CAAAA8A72}" srcOrd="3" destOrd="0" presId="urn:microsoft.com/office/officeart/2008/layout/LinedList"/>
    <dgm:cxn modelId="{13E0E5A0-356A-4868-B10A-CABBDDC54FE5}" type="presParOf" srcId="{5EAA25D9-0FA5-4AFC-A71C-DE3CAAAA8A72}" destId="{B975C5F2-1E5C-4DE6-888D-58AA91AF5D4C}" srcOrd="0" destOrd="0" presId="urn:microsoft.com/office/officeart/2008/layout/LinedList"/>
    <dgm:cxn modelId="{D6061F5D-E1B5-4BC8-B301-D787BAFA5288}" type="presParOf" srcId="{5EAA25D9-0FA5-4AFC-A71C-DE3CAAAA8A72}" destId="{44E36683-373F-4CB1-AEFC-05E26CAADB71}" srcOrd="1" destOrd="0" presId="urn:microsoft.com/office/officeart/2008/layout/LinedList"/>
    <dgm:cxn modelId="{899ADFBF-DA4B-485B-AC1E-9EE15D8CAC03}" type="presParOf" srcId="{9708C360-8B1F-4106-97C3-4D6D76CE54D4}" destId="{2F69FED1-0610-4B94-BE15-D924E1267C38}" srcOrd="4" destOrd="0" presId="urn:microsoft.com/office/officeart/2008/layout/LinedList"/>
    <dgm:cxn modelId="{5977527D-A867-4337-A5AE-4411EB710E1C}" type="presParOf" srcId="{9708C360-8B1F-4106-97C3-4D6D76CE54D4}" destId="{3CF06F75-4C86-4DC7-BA21-73625F82D0A8}" srcOrd="5" destOrd="0" presId="urn:microsoft.com/office/officeart/2008/layout/LinedList"/>
    <dgm:cxn modelId="{B8125535-7ED4-4760-AE8D-4AFC52EFA361}" type="presParOf" srcId="{3CF06F75-4C86-4DC7-BA21-73625F82D0A8}" destId="{6DE14B56-EFC2-47C1-900E-1D70758D5C20}" srcOrd="0" destOrd="0" presId="urn:microsoft.com/office/officeart/2008/layout/LinedList"/>
    <dgm:cxn modelId="{C12530B6-0F39-47B2-9737-382F13BC23B6}" type="presParOf" srcId="{3CF06F75-4C86-4DC7-BA21-73625F82D0A8}" destId="{9541ED85-E81C-4622-96AE-6530A3BFBC8F}" srcOrd="1" destOrd="0" presId="urn:microsoft.com/office/officeart/2008/layout/LinedList"/>
    <dgm:cxn modelId="{87B0C3C1-CFAB-4754-A4D5-928BF80EA648}" type="presParOf" srcId="{9708C360-8B1F-4106-97C3-4D6D76CE54D4}" destId="{228E75DA-85AA-4165-8C42-218853B1A90B}" srcOrd="6" destOrd="0" presId="urn:microsoft.com/office/officeart/2008/layout/LinedList"/>
    <dgm:cxn modelId="{84A40EE4-21F0-4071-B091-4FC19114601A}" type="presParOf" srcId="{9708C360-8B1F-4106-97C3-4D6D76CE54D4}" destId="{604016D4-B113-4238-85D5-04596685D30B}" srcOrd="7" destOrd="0" presId="urn:microsoft.com/office/officeart/2008/layout/LinedList"/>
    <dgm:cxn modelId="{64F0E997-F0B0-4656-BDFE-0636BB282DAB}" type="presParOf" srcId="{604016D4-B113-4238-85D5-04596685D30B}" destId="{89F4C758-ECBA-491C-AF90-D240E68C53B1}" srcOrd="0" destOrd="0" presId="urn:microsoft.com/office/officeart/2008/layout/LinedList"/>
    <dgm:cxn modelId="{3E85DBA5-9B53-4F5F-BA30-E72EB6F887EF}" type="presParOf" srcId="{604016D4-B113-4238-85D5-04596685D30B}" destId="{BB0DC847-0A75-4A21-8636-78BC8306B5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207507-150A-48FA-9E8D-2A0A9A9A7C4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B6493E-57AC-45D9-8B4E-E1983CE5506E}">
      <dgm:prSet/>
      <dgm:spPr/>
      <dgm:t>
        <a:bodyPr/>
        <a:lstStyle/>
        <a:p>
          <a:r>
            <a:rPr lang="en-US" b="1" i="1"/>
            <a:t>Health &amp; Safety Issues</a:t>
          </a:r>
          <a:endParaRPr lang="en-US"/>
        </a:p>
      </dgm:t>
    </dgm:pt>
    <dgm:pt modelId="{F1EBA707-2079-47DF-A6AC-D4503C20E38B}" type="parTrans" cxnId="{EC85CF5F-8389-4C86-AD1B-43C66167A436}">
      <dgm:prSet/>
      <dgm:spPr/>
      <dgm:t>
        <a:bodyPr/>
        <a:lstStyle/>
        <a:p>
          <a:endParaRPr lang="en-US"/>
        </a:p>
      </dgm:t>
    </dgm:pt>
    <dgm:pt modelId="{38583B46-20B8-4DA5-B918-89CA80A23D43}" type="sibTrans" cxnId="{EC85CF5F-8389-4C86-AD1B-43C66167A436}">
      <dgm:prSet/>
      <dgm:spPr/>
      <dgm:t>
        <a:bodyPr/>
        <a:lstStyle/>
        <a:p>
          <a:endParaRPr lang="en-US"/>
        </a:p>
      </dgm:t>
    </dgm:pt>
    <dgm:pt modelId="{995A3716-E6A3-4312-ACC3-98114B649474}">
      <dgm:prSet/>
      <dgm:spPr/>
      <dgm:t>
        <a:bodyPr/>
        <a:lstStyle/>
        <a:p>
          <a:r>
            <a:rPr lang="en-US" b="1" i="1"/>
            <a:t>Nano particles can cause serious illness or damage human body.</a:t>
          </a:r>
          <a:endParaRPr lang="en-US"/>
        </a:p>
      </dgm:t>
    </dgm:pt>
    <dgm:pt modelId="{CBFC5339-C189-4FD6-916A-7DC464BF2846}" type="parTrans" cxnId="{E31A77F0-6116-4A0F-B088-165E01F6A587}">
      <dgm:prSet/>
      <dgm:spPr/>
      <dgm:t>
        <a:bodyPr/>
        <a:lstStyle/>
        <a:p>
          <a:endParaRPr lang="en-US"/>
        </a:p>
      </dgm:t>
    </dgm:pt>
    <dgm:pt modelId="{F9E46A81-9133-4913-AB5A-F7936F9118E0}" type="sibTrans" cxnId="{E31A77F0-6116-4A0F-B088-165E01F6A587}">
      <dgm:prSet/>
      <dgm:spPr/>
      <dgm:t>
        <a:bodyPr/>
        <a:lstStyle/>
        <a:p>
          <a:endParaRPr lang="en-US"/>
        </a:p>
      </dgm:t>
    </dgm:pt>
    <dgm:pt modelId="{D101602F-7981-49D5-BF22-5C1B37FB209E}">
      <dgm:prSet/>
      <dgm:spPr/>
      <dgm:t>
        <a:bodyPr/>
        <a:lstStyle/>
        <a:p>
          <a:r>
            <a:rPr lang="en-US" b="1" i="1"/>
            <a:t>Untraceable destructive weapons of mass destruction.</a:t>
          </a:r>
          <a:endParaRPr lang="en-US"/>
        </a:p>
      </dgm:t>
    </dgm:pt>
    <dgm:pt modelId="{7092DE86-CD8D-4065-B78A-49A84F031EF9}" type="parTrans" cxnId="{E1FEB4EC-AE27-451D-9367-C1C59059F58E}">
      <dgm:prSet/>
      <dgm:spPr/>
      <dgm:t>
        <a:bodyPr/>
        <a:lstStyle/>
        <a:p>
          <a:endParaRPr lang="en-US"/>
        </a:p>
      </dgm:t>
    </dgm:pt>
    <dgm:pt modelId="{78355502-295D-463B-8BC0-EDFC72269155}" type="sibTrans" cxnId="{E1FEB4EC-AE27-451D-9367-C1C59059F58E}">
      <dgm:prSet/>
      <dgm:spPr/>
      <dgm:t>
        <a:bodyPr/>
        <a:lstStyle/>
        <a:p>
          <a:endParaRPr lang="en-US"/>
        </a:p>
      </dgm:t>
    </dgm:pt>
    <dgm:pt modelId="{A19FEB75-3884-4234-B806-E00C61255A1F}" type="pres">
      <dgm:prSet presAssocID="{BB207507-150A-48FA-9E8D-2A0A9A9A7C49}" presName="vert0" presStyleCnt="0">
        <dgm:presLayoutVars>
          <dgm:dir/>
          <dgm:animOne val="branch"/>
          <dgm:animLvl val="lvl"/>
        </dgm:presLayoutVars>
      </dgm:prSet>
      <dgm:spPr/>
    </dgm:pt>
    <dgm:pt modelId="{FC4028E4-5104-4664-9086-60EBD2AA09BE}" type="pres">
      <dgm:prSet presAssocID="{20B6493E-57AC-45D9-8B4E-E1983CE5506E}" presName="thickLine" presStyleLbl="alignNode1" presStyleIdx="0" presStyleCnt="3"/>
      <dgm:spPr/>
    </dgm:pt>
    <dgm:pt modelId="{48DDB293-0397-4244-842E-57DC3BED88BE}" type="pres">
      <dgm:prSet presAssocID="{20B6493E-57AC-45D9-8B4E-E1983CE5506E}" presName="horz1" presStyleCnt="0"/>
      <dgm:spPr/>
    </dgm:pt>
    <dgm:pt modelId="{1D3309B8-F6BB-4DD1-B85D-6C430507AFB9}" type="pres">
      <dgm:prSet presAssocID="{20B6493E-57AC-45D9-8B4E-E1983CE5506E}" presName="tx1" presStyleLbl="revTx" presStyleIdx="0" presStyleCnt="3"/>
      <dgm:spPr/>
    </dgm:pt>
    <dgm:pt modelId="{40B48B0A-2C6F-4509-A507-EF9AA0B4E925}" type="pres">
      <dgm:prSet presAssocID="{20B6493E-57AC-45D9-8B4E-E1983CE5506E}" presName="vert1" presStyleCnt="0"/>
      <dgm:spPr/>
    </dgm:pt>
    <dgm:pt modelId="{74EB4588-D634-498F-AF08-2ADFE25841E7}" type="pres">
      <dgm:prSet presAssocID="{995A3716-E6A3-4312-ACC3-98114B649474}" presName="thickLine" presStyleLbl="alignNode1" presStyleIdx="1" presStyleCnt="3"/>
      <dgm:spPr/>
    </dgm:pt>
    <dgm:pt modelId="{DA4B4DA5-8EB8-42AE-A919-11C0794A2226}" type="pres">
      <dgm:prSet presAssocID="{995A3716-E6A3-4312-ACC3-98114B649474}" presName="horz1" presStyleCnt="0"/>
      <dgm:spPr/>
    </dgm:pt>
    <dgm:pt modelId="{37FCB96C-2FD4-4227-8465-56580186BF11}" type="pres">
      <dgm:prSet presAssocID="{995A3716-E6A3-4312-ACC3-98114B649474}" presName="tx1" presStyleLbl="revTx" presStyleIdx="1" presStyleCnt="3"/>
      <dgm:spPr/>
    </dgm:pt>
    <dgm:pt modelId="{86314806-628E-453C-9950-4A55CDFC6CF4}" type="pres">
      <dgm:prSet presAssocID="{995A3716-E6A3-4312-ACC3-98114B649474}" presName="vert1" presStyleCnt="0"/>
      <dgm:spPr/>
    </dgm:pt>
    <dgm:pt modelId="{EDFB2ECC-CB3D-48A8-804E-F7FF33113D05}" type="pres">
      <dgm:prSet presAssocID="{D101602F-7981-49D5-BF22-5C1B37FB209E}" presName="thickLine" presStyleLbl="alignNode1" presStyleIdx="2" presStyleCnt="3"/>
      <dgm:spPr/>
    </dgm:pt>
    <dgm:pt modelId="{8FB744D3-5AAC-4259-B16B-F7DB4659B17F}" type="pres">
      <dgm:prSet presAssocID="{D101602F-7981-49D5-BF22-5C1B37FB209E}" presName="horz1" presStyleCnt="0"/>
      <dgm:spPr/>
    </dgm:pt>
    <dgm:pt modelId="{45486AC9-5D89-4591-A07D-2D39CC81914D}" type="pres">
      <dgm:prSet presAssocID="{D101602F-7981-49D5-BF22-5C1B37FB209E}" presName="tx1" presStyleLbl="revTx" presStyleIdx="2" presStyleCnt="3"/>
      <dgm:spPr/>
    </dgm:pt>
    <dgm:pt modelId="{4D7F11BB-90F8-412B-A9C3-2AC45C63A635}" type="pres">
      <dgm:prSet presAssocID="{D101602F-7981-49D5-BF22-5C1B37FB209E}" presName="vert1" presStyleCnt="0"/>
      <dgm:spPr/>
    </dgm:pt>
  </dgm:ptLst>
  <dgm:cxnLst>
    <dgm:cxn modelId="{CDF33812-D75D-42FE-9B1A-C785CF5D6D3C}" type="presOf" srcId="{995A3716-E6A3-4312-ACC3-98114B649474}" destId="{37FCB96C-2FD4-4227-8465-56580186BF11}" srcOrd="0" destOrd="0" presId="urn:microsoft.com/office/officeart/2008/layout/LinedList"/>
    <dgm:cxn modelId="{E79F0B5E-EE49-4E1C-957A-B66F3D71384E}" type="presOf" srcId="{20B6493E-57AC-45D9-8B4E-E1983CE5506E}" destId="{1D3309B8-F6BB-4DD1-B85D-6C430507AFB9}" srcOrd="0" destOrd="0" presId="urn:microsoft.com/office/officeart/2008/layout/LinedList"/>
    <dgm:cxn modelId="{EC85CF5F-8389-4C86-AD1B-43C66167A436}" srcId="{BB207507-150A-48FA-9E8D-2A0A9A9A7C49}" destId="{20B6493E-57AC-45D9-8B4E-E1983CE5506E}" srcOrd="0" destOrd="0" parTransId="{F1EBA707-2079-47DF-A6AC-D4503C20E38B}" sibTransId="{38583B46-20B8-4DA5-B918-89CA80A23D43}"/>
    <dgm:cxn modelId="{1E653078-A25C-4962-A31A-869FDA34B821}" type="presOf" srcId="{BB207507-150A-48FA-9E8D-2A0A9A9A7C49}" destId="{A19FEB75-3884-4234-B806-E00C61255A1F}" srcOrd="0" destOrd="0" presId="urn:microsoft.com/office/officeart/2008/layout/LinedList"/>
    <dgm:cxn modelId="{E7DA9F58-4223-4185-83C7-00B7BF7A9606}" type="presOf" srcId="{D101602F-7981-49D5-BF22-5C1B37FB209E}" destId="{45486AC9-5D89-4591-A07D-2D39CC81914D}" srcOrd="0" destOrd="0" presId="urn:microsoft.com/office/officeart/2008/layout/LinedList"/>
    <dgm:cxn modelId="{E1FEB4EC-AE27-451D-9367-C1C59059F58E}" srcId="{BB207507-150A-48FA-9E8D-2A0A9A9A7C49}" destId="{D101602F-7981-49D5-BF22-5C1B37FB209E}" srcOrd="2" destOrd="0" parTransId="{7092DE86-CD8D-4065-B78A-49A84F031EF9}" sibTransId="{78355502-295D-463B-8BC0-EDFC72269155}"/>
    <dgm:cxn modelId="{E31A77F0-6116-4A0F-B088-165E01F6A587}" srcId="{BB207507-150A-48FA-9E8D-2A0A9A9A7C49}" destId="{995A3716-E6A3-4312-ACC3-98114B649474}" srcOrd="1" destOrd="0" parTransId="{CBFC5339-C189-4FD6-916A-7DC464BF2846}" sibTransId="{F9E46A81-9133-4913-AB5A-F7936F9118E0}"/>
    <dgm:cxn modelId="{C1111297-AD0A-4A4E-8D42-CBCE8C562831}" type="presParOf" srcId="{A19FEB75-3884-4234-B806-E00C61255A1F}" destId="{FC4028E4-5104-4664-9086-60EBD2AA09BE}" srcOrd="0" destOrd="0" presId="urn:microsoft.com/office/officeart/2008/layout/LinedList"/>
    <dgm:cxn modelId="{3FEE9F4D-A5F9-4C0D-8B29-D853C5831CA1}" type="presParOf" srcId="{A19FEB75-3884-4234-B806-E00C61255A1F}" destId="{48DDB293-0397-4244-842E-57DC3BED88BE}" srcOrd="1" destOrd="0" presId="urn:microsoft.com/office/officeart/2008/layout/LinedList"/>
    <dgm:cxn modelId="{AB9082F7-FC73-4D7C-A585-227FC78A051D}" type="presParOf" srcId="{48DDB293-0397-4244-842E-57DC3BED88BE}" destId="{1D3309B8-F6BB-4DD1-B85D-6C430507AFB9}" srcOrd="0" destOrd="0" presId="urn:microsoft.com/office/officeart/2008/layout/LinedList"/>
    <dgm:cxn modelId="{EA539C39-91F7-489B-8F9C-9CC028118943}" type="presParOf" srcId="{48DDB293-0397-4244-842E-57DC3BED88BE}" destId="{40B48B0A-2C6F-4509-A507-EF9AA0B4E925}" srcOrd="1" destOrd="0" presId="urn:microsoft.com/office/officeart/2008/layout/LinedList"/>
    <dgm:cxn modelId="{622AE7B6-AFE3-4C56-86B8-D5168EA6DCA7}" type="presParOf" srcId="{A19FEB75-3884-4234-B806-E00C61255A1F}" destId="{74EB4588-D634-498F-AF08-2ADFE25841E7}" srcOrd="2" destOrd="0" presId="urn:microsoft.com/office/officeart/2008/layout/LinedList"/>
    <dgm:cxn modelId="{CCBFDF9A-4733-4610-A7DB-960AF136A8BA}" type="presParOf" srcId="{A19FEB75-3884-4234-B806-E00C61255A1F}" destId="{DA4B4DA5-8EB8-42AE-A919-11C0794A2226}" srcOrd="3" destOrd="0" presId="urn:microsoft.com/office/officeart/2008/layout/LinedList"/>
    <dgm:cxn modelId="{2A42431A-1205-4738-8FDB-D79183A03363}" type="presParOf" srcId="{DA4B4DA5-8EB8-42AE-A919-11C0794A2226}" destId="{37FCB96C-2FD4-4227-8465-56580186BF11}" srcOrd="0" destOrd="0" presId="urn:microsoft.com/office/officeart/2008/layout/LinedList"/>
    <dgm:cxn modelId="{0BFD1022-3235-4918-BE5E-F80AF783B15D}" type="presParOf" srcId="{DA4B4DA5-8EB8-42AE-A919-11C0794A2226}" destId="{86314806-628E-453C-9950-4A55CDFC6CF4}" srcOrd="1" destOrd="0" presId="urn:microsoft.com/office/officeart/2008/layout/LinedList"/>
    <dgm:cxn modelId="{175DF623-B90E-44A1-94EB-492B2D723167}" type="presParOf" srcId="{A19FEB75-3884-4234-B806-E00C61255A1F}" destId="{EDFB2ECC-CB3D-48A8-804E-F7FF33113D05}" srcOrd="4" destOrd="0" presId="urn:microsoft.com/office/officeart/2008/layout/LinedList"/>
    <dgm:cxn modelId="{86D4D73B-2ECA-4311-89B9-9F03CEA6C0B3}" type="presParOf" srcId="{A19FEB75-3884-4234-B806-E00C61255A1F}" destId="{8FB744D3-5AAC-4259-B16B-F7DB4659B17F}" srcOrd="5" destOrd="0" presId="urn:microsoft.com/office/officeart/2008/layout/LinedList"/>
    <dgm:cxn modelId="{A790AACA-50BC-48C1-A985-6B4406607FD7}" type="presParOf" srcId="{8FB744D3-5AAC-4259-B16B-F7DB4659B17F}" destId="{45486AC9-5D89-4591-A07D-2D39CC81914D}" srcOrd="0" destOrd="0" presId="urn:microsoft.com/office/officeart/2008/layout/LinedList"/>
    <dgm:cxn modelId="{7F0B09FC-2DAA-403D-9BB5-9DE2730CC703}" type="presParOf" srcId="{8FB744D3-5AAC-4259-B16B-F7DB4659B17F}" destId="{4D7F11BB-90F8-412B-A9C3-2AC45C63A6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521292-5A08-4EC9-BAF4-22D1E46C98C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09667D-2811-4345-964B-CDE8D96672F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</a:t>
          </a:r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reate social strife through increasing wealth gap.</a:t>
          </a:r>
        </a:p>
      </dgm:t>
    </dgm:pt>
    <dgm:pt modelId="{4A62D8E0-FEA0-4101-BDB0-06060A153580}" type="parTrans" cxnId="{C89B4C0E-2B26-4435-8CAF-D1D77C8AC81B}">
      <dgm:prSet/>
      <dgm:spPr/>
      <dgm:t>
        <a:bodyPr/>
        <a:lstStyle/>
        <a:p>
          <a:endParaRPr lang="en-US"/>
        </a:p>
      </dgm:t>
    </dgm:pt>
    <dgm:pt modelId="{B303F3A3-8239-410B-AEAC-84979A4697DA}" type="sibTrans" cxnId="{C89B4C0E-2B26-4435-8CAF-D1D77C8AC81B}">
      <dgm:prSet/>
      <dgm:spPr/>
      <dgm:t>
        <a:bodyPr/>
        <a:lstStyle/>
        <a:p>
          <a:endParaRPr lang="en-US"/>
        </a:p>
      </dgm:t>
    </dgm:pt>
    <dgm:pt modelId="{9978753E-E933-4136-9265-A45234BA26A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Advisability of increasing scope of the technology creates</a:t>
          </a:r>
        </a:p>
      </dgm:t>
    </dgm:pt>
    <dgm:pt modelId="{FFEFF152-68E1-443F-A2C9-D9ED7F8C8C9E}" type="parTrans" cxnId="{14CD151F-4F67-4082-95AA-4C4A866FF28B}">
      <dgm:prSet/>
      <dgm:spPr/>
      <dgm:t>
        <a:bodyPr/>
        <a:lstStyle/>
        <a:p>
          <a:endParaRPr lang="en-US"/>
        </a:p>
      </dgm:t>
    </dgm:pt>
    <dgm:pt modelId="{249D75EA-A40B-4ACC-B527-EF8E935D724F}" type="sibTrans" cxnId="{14CD151F-4F67-4082-95AA-4C4A866FF28B}">
      <dgm:prSet/>
      <dgm:spPr/>
      <dgm:t>
        <a:bodyPr/>
        <a:lstStyle/>
        <a:p>
          <a:endParaRPr lang="en-US"/>
        </a:p>
      </dgm:t>
    </dgm:pt>
    <dgm:pt modelId="{819276E9-F639-4AB3-845D-937E73107D2D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  <a:latin typeface="Times New Roman"/>
              <a:cs typeface="Times New Roman"/>
            </a:rPr>
            <a:t>political dilemma.</a:t>
          </a:r>
        </a:p>
      </dgm:t>
    </dgm:pt>
    <dgm:pt modelId="{7122F3C2-0D6C-4039-9741-702EED4FC2F8}" type="parTrans" cxnId="{A2032118-4304-434E-937A-F3BABBD13617}">
      <dgm:prSet/>
      <dgm:spPr/>
      <dgm:t>
        <a:bodyPr/>
        <a:lstStyle/>
        <a:p>
          <a:endParaRPr lang="en-US"/>
        </a:p>
      </dgm:t>
    </dgm:pt>
    <dgm:pt modelId="{0510AC8F-7FCA-4674-9575-58544848BDCF}" type="sibTrans" cxnId="{A2032118-4304-434E-937A-F3BABBD13617}">
      <dgm:prSet/>
      <dgm:spPr/>
      <dgm:t>
        <a:bodyPr/>
        <a:lstStyle/>
        <a:p>
          <a:endParaRPr lang="en-US"/>
        </a:p>
      </dgm:t>
    </dgm:pt>
    <dgm:pt modelId="{0DF9F1CD-E594-4531-ABF1-06DEF0BF314F}" type="pres">
      <dgm:prSet presAssocID="{F4521292-5A08-4EC9-BAF4-22D1E46C98C2}" presName="outerComposite" presStyleCnt="0">
        <dgm:presLayoutVars>
          <dgm:chMax val="5"/>
          <dgm:dir/>
          <dgm:resizeHandles val="exact"/>
        </dgm:presLayoutVars>
      </dgm:prSet>
      <dgm:spPr/>
    </dgm:pt>
    <dgm:pt modelId="{B02836E4-8DFD-478A-BBE6-CB0BAA353F2E}" type="pres">
      <dgm:prSet presAssocID="{F4521292-5A08-4EC9-BAF4-22D1E46C98C2}" presName="dummyMaxCanvas" presStyleCnt="0">
        <dgm:presLayoutVars/>
      </dgm:prSet>
      <dgm:spPr/>
    </dgm:pt>
    <dgm:pt modelId="{C8AC2C10-8E6D-4CAE-878D-C328A3959AA2}" type="pres">
      <dgm:prSet presAssocID="{F4521292-5A08-4EC9-BAF4-22D1E46C98C2}" presName="ThreeNodes_1" presStyleLbl="node1" presStyleIdx="0" presStyleCnt="3">
        <dgm:presLayoutVars>
          <dgm:bulletEnabled val="1"/>
        </dgm:presLayoutVars>
      </dgm:prSet>
      <dgm:spPr/>
    </dgm:pt>
    <dgm:pt modelId="{272749E4-DD36-4C3C-85B6-0B0820AA2DA5}" type="pres">
      <dgm:prSet presAssocID="{F4521292-5A08-4EC9-BAF4-22D1E46C98C2}" presName="ThreeNodes_2" presStyleLbl="node1" presStyleIdx="1" presStyleCnt="3">
        <dgm:presLayoutVars>
          <dgm:bulletEnabled val="1"/>
        </dgm:presLayoutVars>
      </dgm:prSet>
      <dgm:spPr/>
    </dgm:pt>
    <dgm:pt modelId="{E64BE3C2-D5A3-46FB-97B2-40AE84E69B55}" type="pres">
      <dgm:prSet presAssocID="{F4521292-5A08-4EC9-BAF4-22D1E46C98C2}" presName="ThreeNodes_3" presStyleLbl="node1" presStyleIdx="2" presStyleCnt="3">
        <dgm:presLayoutVars>
          <dgm:bulletEnabled val="1"/>
        </dgm:presLayoutVars>
      </dgm:prSet>
      <dgm:spPr/>
    </dgm:pt>
    <dgm:pt modelId="{13968B54-2EFE-4669-AB37-7CA544E5362B}" type="pres">
      <dgm:prSet presAssocID="{F4521292-5A08-4EC9-BAF4-22D1E46C98C2}" presName="ThreeConn_1-2" presStyleLbl="fgAccFollowNode1" presStyleIdx="0" presStyleCnt="2">
        <dgm:presLayoutVars>
          <dgm:bulletEnabled val="1"/>
        </dgm:presLayoutVars>
      </dgm:prSet>
      <dgm:spPr/>
    </dgm:pt>
    <dgm:pt modelId="{462196C5-8BD8-4BC0-875D-6B8F091EA108}" type="pres">
      <dgm:prSet presAssocID="{F4521292-5A08-4EC9-BAF4-22D1E46C98C2}" presName="ThreeConn_2-3" presStyleLbl="fgAccFollowNode1" presStyleIdx="1" presStyleCnt="2">
        <dgm:presLayoutVars>
          <dgm:bulletEnabled val="1"/>
        </dgm:presLayoutVars>
      </dgm:prSet>
      <dgm:spPr/>
    </dgm:pt>
    <dgm:pt modelId="{EEEEF685-0329-4589-A877-2798927AD075}" type="pres">
      <dgm:prSet presAssocID="{F4521292-5A08-4EC9-BAF4-22D1E46C98C2}" presName="ThreeNodes_1_text" presStyleLbl="node1" presStyleIdx="2" presStyleCnt="3">
        <dgm:presLayoutVars>
          <dgm:bulletEnabled val="1"/>
        </dgm:presLayoutVars>
      </dgm:prSet>
      <dgm:spPr/>
    </dgm:pt>
    <dgm:pt modelId="{5FBC9644-5C2D-4926-B28B-112C1F61EA3E}" type="pres">
      <dgm:prSet presAssocID="{F4521292-5A08-4EC9-BAF4-22D1E46C98C2}" presName="ThreeNodes_2_text" presStyleLbl="node1" presStyleIdx="2" presStyleCnt="3">
        <dgm:presLayoutVars>
          <dgm:bulletEnabled val="1"/>
        </dgm:presLayoutVars>
      </dgm:prSet>
      <dgm:spPr/>
    </dgm:pt>
    <dgm:pt modelId="{0D3D7DC7-8798-416D-850C-C86F04A2113B}" type="pres">
      <dgm:prSet presAssocID="{F4521292-5A08-4EC9-BAF4-22D1E46C98C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89B4C0E-2B26-4435-8CAF-D1D77C8AC81B}" srcId="{F4521292-5A08-4EC9-BAF4-22D1E46C98C2}" destId="{2C09667D-2811-4345-964B-CDE8D96672FF}" srcOrd="0" destOrd="0" parTransId="{4A62D8E0-FEA0-4101-BDB0-06060A153580}" sibTransId="{B303F3A3-8239-410B-AEAC-84979A4697DA}"/>
    <dgm:cxn modelId="{A2032118-4304-434E-937A-F3BABBD13617}" srcId="{F4521292-5A08-4EC9-BAF4-22D1E46C98C2}" destId="{819276E9-F639-4AB3-845D-937E73107D2D}" srcOrd="2" destOrd="0" parTransId="{7122F3C2-0D6C-4039-9741-702EED4FC2F8}" sibTransId="{0510AC8F-7FCA-4674-9575-58544848BDCF}"/>
    <dgm:cxn modelId="{14CD151F-4F67-4082-95AA-4C4A866FF28B}" srcId="{F4521292-5A08-4EC9-BAF4-22D1E46C98C2}" destId="{9978753E-E933-4136-9265-A45234BA26AF}" srcOrd="1" destOrd="0" parTransId="{FFEFF152-68E1-443F-A2C9-D9ED7F8C8C9E}" sibTransId="{249D75EA-A40B-4ACC-B527-EF8E935D724F}"/>
    <dgm:cxn modelId="{13B1EB34-724D-4201-BDAE-CF1BC90EE0D8}" type="presOf" srcId="{819276E9-F639-4AB3-845D-937E73107D2D}" destId="{E64BE3C2-D5A3-46FB-97B2-40AE84E69B55}" srcOrd="0" destOrd="0" presId="urn:microsoft.com/office/officeart/2005/8/layout/vProcess5"/>
    <dgm:cxn modelId="{31A24A6C-EE72-47AA-A5B9-EFC72DE79700}" type="presOf" srcId="{9978753E-E933-4136-9265-A45234BA26AF}" destId="{272749E4-DD36-4C3C-85B6-0B0820AA2DA5}" srcOrd="0" destOrd="0" presId="urn:microsoft.com/office/officeart/2005/8/layout/vProcess5"/>
    <dgm:cxn modelId="{637B3975-066B-4E71-88A4-D203D78FDD0F}" type="presOf" srcId="{2C09667D-2811-4345-964B-CDE8D96672FF}" destId="{EEEEF685-0329-4589-A877-2798927AD075}" srcOrd="1" destOrd="0" presId="urn:microsoft.com/office/officeart/2005/8/layout/vProcess5"/>
    <dgm:cxn modelId="{584BBB58-29CE-4B38-BA44-5AB4986BF0A0}" type="presOf" srcId="{249D75EA-A40B-4ACC-B527-EF8E935D724F}" destId="{462196C5-8BD8-4BC0-875D-6B8F091EA108}" srcOrd="0" destOrd="0" presId="urn:microsoft.com/office/officeart/2005/8/layout/vProcess5"/>
    <dgm:cxn modelId="{A7363CA1-A103-4651-81D7-6A1EE84B60E4}" type="presOf" srcId="{819276E9-F639-4AB3-845D-937E73107D2D}" destId="{0D3D7DC7-8798-416D-850C-C86F04A2113B}" srcOrd="1" destOrd="0" presId="urn:microsoft.com/office/officeart/2005/8/layout/vProcess5"/>
    <dgm:cxn modelId="{63F669DF-F060-40FC-9891-A88CE529C758}" type="presOf" srcId="{B303F3A3-8239-410B-AEAC-84979A4697DA}" destId="{13968B54-2EFE-4669-AB37-7CA544E5362B}" srcOrd="0" destOrd="0" presId="urn:microsoft.com/office/officeart/2005/8/layout/vProcess5"/>
    <dgm:cxn modelId="{15CDB5E1-B00E-45D6-8D83-EBC7318BF6A7}" type="presOf" srcId="{F4521292-5A08-4EC9-BAF4-22D1E46C98C2}" destId="{0DF9F1CD-E594-4531-ABF1-06DEF0BF314F}" srcOrd="0" destOrd="0" presId="urn:microsoft.com/office/officeart/2005/8/layout/vProcess5"/>
    <dgm:cxn modelId="{52636AE3-5D31-4DC7-B8C1-88CA3F47D057}" type="presOf" srcId="{9978753E-E933-4136-9265-A45234BA26AF}" destId="{5FBC9644-5C2D-4926-B28B-112C1F61EA3E}" srcOrd="1" destOrd="0" presId="urn:microsoft.com/office/officeart/2005/8/layout/vProcess5"/>
    <dgm:cxn modelId="{E39229F6-8DE6-4ECA-90AE-3F7A399E1F9E}" type="presOf" srcId="{2C09667D-2811-4345-964B-CDE8D96672FF}" destId="{C8AC2C10-8E6D-4CAE-878D-C328A3959AA2}" srcOrd="0" destOrd="0" presId="urn:microsoft.com/office/officeart/2005/8/layout/vProcess5"/>
    <dgm:cxn modelId="{DACE4C65-E007-4314-9C04-7EB6C3BE8053}" type="presParOf" srcId="{0DF9F1CD-E594-4531-ABF1-06DEF0BF314F}" destId="{B02836E4-8DFD-478A-BBE6-CB0BAA353F2E}" srcOrd="0" destOrd="0" presId="urn:microsoft.com/office/officeart/2005/8/layout/vProcess5"/>
    <dgm:cxn modelId="{C3A5F9C0-3309-47D6-8BA1-572C0A9A5498}" type="presParOf" srcId="{0DF9F1CD-E594-4531-ABF1-06DEF0BF314F}" destId="{C8AC2C10-8E6D-4CAE-878D-C328A3959AA2}" srcOrd="1" destOrd="0" presId="urn:microsoft.com/office/officeart/2005/8/layout/vProcess5"/>
    <dgm:cxn modelId="{AB2360FB-0461-4220-B4F0-D47FA4D17CE2}" type="presParOf" srcId="{0DF9F1CD-E594-4531-ABF1-06DEF0BF314F}" destId="{272749E4-DD36-4C3C-85B6-0B0820AA2DA5}" srcOrd="2" destOrd="0" presId="urn:microsoft.com/office/officeart/2005/8/layout/vProcess5"/>
    <dgm:cxn modelId="{1917354B-0156-4462-A049-CEE7AE7392AA}" type="presParOf" srcId="{0DF9F1CD-E594-4531-ABF1-06DEF0BF314F}" destId="{E64BE3C2-D5A3-46FB-97B2-40AE84E69B55}" srcOrd="3" destOrd="0" presId="urn:microsoft.com/office/officeart/2005/8/layout/vProcess5"/>
    <dgm:cxn modelId="{D9F8C80B-B6F5-4F83-9500-C2F82D5455B8}" type="presParOf" srcId="{0DF9F1CD-E594-4531-ABF1-06DEF0BF314F}" destId="{13968B54-2EFE-4669-AB37-7CA544E5362B}" srcOrd="4" destOrd="0" presId="urn:microsoft.com/office/officeart/2005/8/layout/vProcess5"/>
    <dgm:cxn modelId="{371FF898-13BB-416B-AE52-4F68F9A2BA24}" type="presParOf" srcId="{0DF9F1CD-E594-4531-ABF1-06DEF0BF314F}" destId="{462196C5-8BD8-4BC0-875D-6B8F091EA108}" srcOrd="5" destOrd="0" presId="urn:microsoft.com/office/officeart/2005/8/layout/vProcess5"/>
    <dgm:cxn modelId="{20DFB2AB-FEB0-4A80-AF8D-EEC5535FB8B6}" type="presParOf" srcId="{0DF9F1CD-E594-4531-ABF1-06DEF0BF314F}" destId="{EEEEF685-0329-4589-A877-2798927AD075}" srcOrd="6" destOrd="0" presId="urn:microsoft.com/office/officeart/2005/8/layout/vProcess5"/>
    <dgm:cxn modelId="{3B7171F2-443E-44C2-8390-5397FFFBD570}" type="presParOf" srcId="{0DF9F1CD-E594-4531-ABF1-06DEF0BF314F}" destId="{5FBC9644-5C2D-4926-B28B-112C1F61EA3E}" srcOrd="7" destOrd="0" presId="urn:microsoft.com/office/officeart/2005/8/layout/vProcess5"/>
    <dgm:cxn modelId="{DEE85916-7C1A-4BB9-B39B-7E2181E58E8A}" type="presParOf" srcId="{0DF9F1CD-E594-4531-ABF1-06DEF0BF314F}" destId="{0D3D7DC7-8798-416D-850C-C86F04A2113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1FD86-BFA4-4904-B45D-DECC1C28B3C8}">
      <dsp:nvSpPr>
        <dsp:cNvPr id="0" name=""/>
        <dsp:cNvSpPr/>
      </dsp:nvSpPr>
      <dsp:spPr>
        <a:xfrm>
          <a:off x="75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F65D8-F864-4AC6-A6EE-0AE71997AC2D}">
      <dsp:nvSpPr>
        <dsp:cNvPr id="0" name=""/>
        <dsp:cNvSpPr/>
      </dsp:nvSpPr>
      <dsp:spPr>
        <a:xfrm>
          <a:off x="98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AE555-A71A-485D-B5CE-35F84BAC1669}">
      <dsp:nvSpPr>
        <dsp:cNvPr id="0" name=""/>
        <dsp:cNvSpPr/>
      </dsp:nvSpPr>
      <dsp:spPr>
        <a:xfrm>
          <a:off x="40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Implications of Nano Technology</a:t>
          </a:r>
          <a:endParaRPr lang="en-US" sz="1500" kern="1200"/>
        </a:p>
      </dsp:txBody>
      <dsp:txXfrm>
        <a:off x="400770" y="2457740"/>
        <a:ext cx="1800000" cy="720000"/>
      </dsp:txXfrm>
    </dsp:sp>
    <dsp:sp modelId="{6E7D0824-155C-42B8-B987-8A1099AAADB3}">
      <dsp:nvSpPr>
        <dsp:cNvPr id="0" name=""/>
        <dsp:cNvSpPr/>
      </dsp:nvSpPr>
      <dsp:spPr>
        <a:xfrm>
          <a:off x="286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F63D2-ECE0-4F0D-9008-B210172D5376}">
      <dsp:nvSpPr>
        <dsp:cNvPr id="0" name=""/>
        <dsp:cNvSpPr/>
      </dsp:nvSpPr>
      <dsp:spPr>
        <a:xfrm>
          <a:off x="310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B267C-4686-4C8B-BE15-BD121A9B0FCF}">
      <dsp:nvSpPr>
        <dsp:cNvPr id="0" name=""/>
        <dsp:cNvSpPr/>
      </dsp:nvSpPr>
      <dsp:spPr>
        <a:xfrm>
          <a:off x="251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Conclusion</a:t>
          </a:r>
          <a:endParaRPr lang="en-US" sz="1500" kern="1200"/>
        </a:p>
      </dsp:txBody>
      <dsp:txXfrm>
        <a:off x="2515770" y="2457740"/>
        <a:ext cx="1800000" cy="720000"/>
      </dsp:txXfrm>
    </dsp:sp>
    <dsp:sp modelId="{5ADE735A-B62C-401C-B7D4-9EEBEE26DAF6}">
      <dsp:nvSpPr>
        <dsp:cNvPr id="0" name=""/>
        <dsp:cNvSpPr/>
      </dsp:nvSpPr>
      <dsp:spPr>
        <a:xfrm>
          <a:off x="498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41ABD-66A8-44A3-8F09-E078CDBF8AAA}">
      <dsp:nvSpPr>
        <dsp:cNvPr id="0" name=""/>
        <dsp:cNvSpPr/>
      </dsp:nvSpPr>
      <dsp:spPr>
        <a:xfrm>
          <a:off x="521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84C61-9E5F-4F25-B484-E3D020C10B72}">
      <dsp:nvSpPr>
        <dsp:cNvPr id="0" name=""/>
        <dsp:cNvSpPr/>
      </dsp:nvSpPr>
      <dsp:spPr>
        <a:xfrm>
          <a:off x="463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References </a:t>
          </a:r>
          <a:endParaRPr lang="en-US" sz="1500" kern="1200"/>
        </a:p>
      </dsp:txBody>
      <dsp:txXfrm>
        <a:off x="4630770" y="2457740"/>
        <a:ext cx="1800000" cy="720000"/>
      </dsp:txXfrm>
    </dsp:sp>
    <dsp:sp modelId="{FC7BEBB0-82FD-4535-86B8-B360613A8A47}">
      <dsp:nvSpPr>
        <dsp:cNvPr id="0" name=""/>
        <dsp:cNvSpPr/>
      </dsp:nvSpPr>
      <dsp:spPr>
        <a:xfrm>
          <a:off x="709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3BDBE-5915-4544-8B41-C7C8D5D6B3AA}">
      <dsp:nvSpPr>
        <dsp:cNvPr id="0" name=""/>
        <dsp:cNvSpPr/>
      </dsp:nvSpPr>
      <dsp:spPr>
        <a:xfrm>
          <a:off x="733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F1249-819E-40A6-918E-2AEB5D4FAAB2}">
      <dsp:nvSpPr>
        <dsp:cNvPr id="0" name=""/>
        <dsp:cNvSpPr/>
      </dsp:nvSpPr>
      <dsp:spPr>
        <a:xfrm>
          <a:off x="674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1" kern="1200"/>
            <a:t>Vote of Thanks </a:t>
          </a:r>
          <a:endParaRPr lang="en-US" sz="1500" kern="1200"/>
        </a:p>
      </dsp:txBody>
      <dsp:txXfrm>
        <a:off x="6745770" y="245774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D4A2A-35C1-4CD3-807F-A5983BEF6923}">
      <dsp:nvSpPr>
        <dsp:cNvPr id="0" name=""/>
        <dsp:cNvSpPr/>
      </dsp:nvSpPr>
      <dsp:spPr>
        <a:xfrm>
          <a:off x="0" y="615031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Nanotechnology is the understand &amp; control of matter at dimensions of roughly 1 to 100 nanometers, where unique phenomena enable novel applications.</a:t>
          </a:r>
          <a:endParaRPr lang="en-US" sz="2200" kern="1200"/>
        </a:p>
      </dsp:txBody>
      <dsp:txXfrm>
        <a:off x="93415" y="708446"/>
        <a:ext cx="6736701" cy="1726778"/>
      </dsp:txXfrm>
    </dsp:sp>
    <dsp:sp modelId="{B2C78784-5510-43E2-BD67-E2051DC488A2}">
      <dsp:nvSpPr>
        <dsp:cNvPr id="0" name=""/>
        <dsp:cNvSpPr/>
      </dsp:nvSpPr>
      <dsp:spPr>
        <a:xfrm>
          <a:off x="0" y="2592000"/>
          <a:ext cx="6923531" cy="1913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/>
            <a:t>Encompassing nanoscale science ,engineering &amp; technology ,nanotechnology involves imaging, measuring ,modeling &amp; manipulating  matter at this length scale.</a:t>
          </a:r>
          <a:endParaRPr lang="en-US" sz="2200" kern="1200"/>
        </a:p>
      </dsp:txBody>
      <dsp:txXfrm>
        <a:off x="93415" y="2685415"/>
        <a:ext cx="6736701" cy="1726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2A931-1BC2-411E-A8D1-0A5B119D214F}">
      <dsp:nvSpPr>
        <dsp:cNvPr id="0" name=""/>
        <dsp:cNvSpPr/>
      </dsp:nvSpPr>
      <dsp:spPr>
        <a:xfrm>
          <a:off x="0" y="0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66C11-253E-4013-B323-30338742E672}">
      <dsp:nvSpPr>
        <dsp:cNvPr id="0" name=""/>
        <dsp:cNvSpPr/>
      </dsp:nvSpPr>
      <dsp:spPr>
        <a:xfrm>
          <a:off x="0" y="0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Loss  of jobs (manufacturing ,farming )</a:t>
          </a:r>
          <a:endParaRPr lang="en-US" sz="2500" kern="1200"/>
        </a:p>
      </dsp:txBody>
      <dsp:txXfrm>
        <a:off x="0" y="0"/>
        <a:ext cx="5221952" cy="981254"/>
      </dsp:txXfrm>
    </dsp:sp>
    <dsp:sp modelId="{76C7E49B-AB46-4044-BBD6-394A10EA2700}">
      <dsp:nvSpPr>
        <dsp:cNvPr id="0" name=""/>
        <dsp:cNvSpPr/>
      </dsp:nvSpPr>
      <dsp:spPr>
        <a:xfrm>
          <a:off x="0" y="981253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5C5F2-1E5C-4DE6-888D-58AA91AF5D4C}">
      <dsp:nvSpPr>
        <dsp:cNvPr id="0" name=""/>
        <dsp:cNvSpPr/>
      </dsp:nvSpPr>
      <dsp:spPr>
        <a:xfrm>
          <a:off x="0" y="981254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Oil Becomes worthless</a:t>
          </a:r>
          <a:endParaRPr lang="en-US" sz="2500" kern="1200"/>
        </a:p>
      </dsp:txBody>
      <dsp:txXfrm>
        <a:off x="0" y="981254"/>
        <a:ext cx="5221952" cy="981254"/>
      </dsp:txXfrm>
    </dsp:sp>
    <dsp:sp modelId="{2F69FED1-0610-4B94-BE15-D924E1267C38}">
      <dsp:nvSpPr>
        <dsp:cNvPr id="0" name=""/>
        <dsp:cNvSpPr/>
      </dsp:nvSpPr>
      <dsp:spPr>
        <a:xfrm>
          <a:off x="0" y="1962507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14B56-EFC2-47C1-900E-1D70758D5C20}">
      <dsp:nvSpPr>
        <dsp:cNvPr id="0" name=""/>
        <dsp:cNvSpPr/>
      </dsp:nvSpPr>
      <dsp:spPr>
        <a:xfrm>
          <a:off x="0" y="1962508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Diamonds become worthless</a:t>
          </a:r>
          <a:endParaRPr lang="en-US" sz="2500" kern="1200"/>
        </a:p>
      </dsp:txBody>
      <dsp:txXfrm>
        <a:off x="0" y="1962508"/>
        <a:ext cx="5221952" cy="981254"/>
      </dsp:txXfrm>
    </dsp:sp>
    <dsp:sp modelId="{228E75DA-85AA-4165-8C42-218853B1A90B}">
      <dsp:nvSpPr>
        <dsp:cNvPr id="0" name=""/>
        <dsp:cNvSpPr/>
      </dsp:nvSpPr>
      <dsp:spPr>
        <a:xfrm>
          <a:off x="0" y="2943761"/>
          <a:ext cx="5221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4C758-ECBA-491C-AF90-D240E68C53B1}">
      <dsp:nvSpPr>
        <dsp:cNvPr id="0" name=""/>
        <dsp:cNvSpPr/>
      </dsp:nvSpPr>
      <dsp:spPr>
        <a:xfrm>
          <a:off x="0" y="2943762"/>
          <a:ext cx="5221952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/>
            <a:t>Atomic  weapons more accessible &amp; destructive</a:t>
          </a:r>
          <a:endParaRPr lang="en-US" sz="2500" kern="1200"/>
        </a:p>
      </dsp:txBody>
      <dsp:txXfrm>
        <a:off x="0" y="2943762"/>
        <a:ext cx="5221952" cy="981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028E4-5104-4664-9086-60EBD2AA09BE}">
      <dsp:nvSpPr>
        <dsp:cNvPr id="0" name=""/>
        <dsp:cNvSpPr/>
      </dsp:nvSpPr>
      <dsp:spPr>
        <a:xfrm>
          <a:off x="0" y="2210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309B8-F6BB-4DD1-B85D-6C430507AFB9}">
      <dsp:nvSpPr>
        <dsp:cNvPr id="0" name=""/>
        <dsp:cNvSpPr/>
      </dsp:nvSpPr>
      <dsp:spPr>
        <a:xfrm>
          <a:off x="0" y="2210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Health &amp; Safety Issues</a:t>
          </a:r>
          <a:endParaRPr lang="en-US" sz="2900" kern="1200"/>
        </a:p>
      </dsp:txBody>
      <dsp:txXfrm>
        <a:off x="0" y="2210"/>
        <a:ext cx="6372993" cy="1507246"/>
      </dsp:txXfrm>
    </dsp:sp>
    <dsp:sp modelId="{74EB4588-D634-498F-AF08-2ADFE25841E7}">
      <dsp:nvSpPr>
        <dsp:cNvPr id="0" name=""/>
        <dsp:cNvSpPr/>
      </dsp:nvSpPr>
      <dsp:spPr>
        <a:xfrm>
          <a:off x="0" y="1509456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CB96C-2FD4-4227-8465-56580186BF11}">
      <dsp:nvSpPr>
        <dsp:cNvPr id="0" name=""/>
        <dsp:cNvSpPr/>
      </dsp:nvSpPr>
      <dsp:spPr>
        <a:xfrm>
          <a:off x="0" y="1509456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Nano particles can cause serious illness or damage human body.</a:t>
          </a:r>
          <a:endParaRPr lang="en-US" sz="2900" kern="1200"/>
        </a:p>
      </dsp:txBody>
      <dsp:txXfrm>
        <a:off x="0" y="1509456"/>
        <a:ext cx="6372993" cy="1507246"/>
      </dsp:txXfrm>
    </dsp:sp>
    <dsp:sp modelId="{EDFB2ECC-CB3D-48A8-804E-F7FF33113D05}">
      <dsp:nvSpPr>
        <dsp:cNvPr id="0" name=""/>
        <dsp:cNvSpPr/>
      </dsp:nvSpPr>
      <dsp:spPr>
        <a:xfrm>
          <a:off x="0" y="3016702"/>
          <a:ext cx="63729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86AC9-5D89-4591-A07D-2D39CC81914D}">
      <dsp:nvSpPr>
        <dsp:cNvPr id="0" name=""/>
        <dsp:cNvSpPr/>
      </dsp:nvSpPr>
      <dsp:spPr>
        <a:xfrm>
          <a:off x="0" y="3016702"/>
          <a:ext cx="6372993" cy="150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/>
            <a:t>Untraceable destructive weapons of mass destruction.</a:t>
          </a:r>
          <a:endParaRPr lang="en-US" sz="2900" kern="1200"/>
        </a:p>
      </dsp:txBody>
      <dsp:txXfrm>
        <a:off x="0" y="3016702"/>
        <a:ext cx="6372993" cy="150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C2C10-8E6D-4CAE-878D-C328A3959AA2}">
      <dsp:nvSpPr>
        <dsp:cNvPr id="0" name=""/>
        <dsp:cNvSpPr/>
      </dsp:nvSpPr>
      <dsp:spPr>
        <a:xfrm>
          <a:off x="0" y="0"/>
          <a:ext cx="4772738" cy="14320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</a:rPr>
            <a:t>C</a:t>
          </a: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reate social strife through increasing wealth gap.</a:t>
          </a:r>
        </a:p>
      </dsp:txBody>
      <dsp:txXfrm>
        <a:off x="41944" y="41944"/>
        <a:ext cx="3227409" cy="1348195"/>
      </dsp:txXfrm>
    </dsp:sp>
    <dsp:sp modelId="{272749E4-DD36-4C3C-85B6-0B0820AA2DA5}">
      <dsp:nvSpPr>
        <dsp:cNvPr id="0" name=""/>
        <dsp:cNvSpPr/>
      </dsp:nvSpPr>
      <dsp:spPr>
        <a:xfrm>
          <a:off x="421124" y="1670764"/>
          <a:ext cx="4772738" cy="14320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Advisability of increasing scope of the technology creates</a:t>
          </a:r>
        </a:p>
      </dsp:txBody>
      <dsp:txXfrm>
        <a:off x="463068" y="1712708"/>
        <a:ext cx="3336872" cy="1348195"/>
      </dsp:txXfrm>
    </dsp:sp>
    <dsp:sp modelId="{E64BE3C2-D5A3-46FB-97B2-40AE84E69B55}">
      <dsp:nvSpPr>
        <dsp:cNvPr id="0" name=""/>
        <dsp:cNvSpPr/>
      </dsp:nvSpPr>
      <dsp:spPr>
        <a:xfrm>
          <a:off x="842248" y="3341529"/>
          <a:ext cx="4772738" cy="14320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solidFill>
                <a:schemeClr val="tx1"/>
              </a:solidFill>
              <a:latin typeface="Times New Roman"/>
              <a:cs typeface="Times New Roman"/>
            </a:rPr>
            <a:t>political dilemma.</a:t>
          </a:r>
        </a:p>
      </dsp:txBody>
      <dsp:txXfrm>
        <a:off x="884192" y="3383473"/>
        <a:ext cx="3336872" cy="1348195"/>
      </dsp:txXfrm>
    </dsp:sp>
    <dsp:sp modelId="{13968B54-2EFE-4669-AB37-7CA544E5362B}">
      <dsp:nvSpPr>
        <dsp:cNvPr id="0" name=""/>
        <dsp:cNvSpPr/>
      </dsp:nvSpPr>
      <dsp:spPr>
        <a:xfrm>
          <a:off x="3841884" y="1085996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51326" y="1085996"/>
        <a:ext cx="511970" cy="700468"/>
      </dsp:txXfrm>
    </dsp:sp>
    <dsp:sp modelId="{462196C5-8BD8-4BC0-875D-6B8F091EA108}">
      <dsp:nvSpPr>
        <dsp:cNvPr id="0" name=""/>
        <dsp:cNvSpPr/>
      </dsp:nvSpPr>
      <dsp:spPr>
        <a:xfrm>
          <a:off x="4263008" y="2747214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72450" y="2747214"/>
        <a:ext cx="511970" cy="70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8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5651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62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68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6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6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6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5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1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8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9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88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hyperlink" Target="https://www.ingenieriaquimicareviews.com/2020/07/conceptos-basicos-de-reactores-quimicos.html" TargetMode="External"/><Relationship Id="rId18" Type="http://schemas.openxmlformats.org/officeDocument/2006/relationships/image" Target="../media/image32.jpeg"/><Relationship Id="rId3" Type="http://schemas.openxmlformats.org/officeDocument/2006/relationships/hyperlink" Target="http://www.isangeeta.com/2013/10/carbon-nanotubes-from-recycled-waste.html" TargetMode="External"/><Relationship Id="rId21" Type="http://schemas.openxmlformats.org/officeDocument/2006/relationships/image" Target="../media/image34.jpeg"/><Relationship Id="rId7" Type="http://schemas.openxmlformats.org/officeDocument/2006/relationships/image" Target="../media/image26.jpeg"/><Relationship Id="rId12" Type="http://schemas.openxmlformats.org/officeDocument/2006/relationships/image" Target="../media/image29.png"/><Relationship Id="rId17" Type="http://schemas.openxmlformats.org/officeDocument/2006/relationships/hyperlink" Target="https://commons.wikimedia.org/wiki/Category:Passivation" TargetMode="External"/><Relationship Id="rId25" Type="http://schemas.openxmlformats.org/officeDocument/2006/relationships/hyperlink" Target="https://profesoracarolinapr.blogspot.com/2019/04/tipos-de-materiales.html" TargetMode="External"/><Relationship Id="rId2" Type="http://schemas.openxmlformats.org/officeDocument/2006/relationships/image" Target="../media/image23.png"/><Relationship Id="rId16" Type="http://schemas.openxmlformats.org/officeDocument/2006/relationships/image" Target="../media/image31.pn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hyperlink" Target="http://www.thebluediamondgallery.com/wooden-tile/r/research.html" TargetMode="External"/><Relationship Id="rId24" Type="http://schemas.openxmlformats.org/officeDocument/2006/relationships/image" Target="../media/image36.jpeg"/><Relationship Id="rId5" Type="http://schemas.openxmlformats.org/officeDocument/2006/relationships/hyperlink" Target="https://wikiskola.se/index.php?title=Fil:Nanotube.jpg" TargetMode="External"/><Relationship Id="rId15" Type="http://schemas.openxmlformats.org/officeDocument/2006/relationships/hyperlink" Target="https://www.sekano.es/category/amstrad-cpc-6128/" TargetMode="External"/><Relationship Id="rId23" Type="http://schemas.openxmlformats.org/officeDocument/2006/relationships/hyperlink" Target="https://www.flickr.com/photos/digitalslrphotos/34332467120/" TargetMode="External"/><Relationship Id="rId10" Type="http://schemas.openxmlformats.org/officeDocument/2006/relationships/image" Target="../media/image28.jpeg"/><Relationship Id="rId19" Type="http://schemas.openxmlformats.org/officeDocument/2006/relationships/hyperlink" Target="https://technofaq.org/posts/2018/04/artificial-intelligence-helping-make-healthcare-more-affordable/" TargetMode="External"/><Relationship Id="rId4" Type="http://schemas.openxmlformats.org/officeDocument/2006/relationships/image" Target="../media/image24.jpeg"/><Relationship Id="rId9" Type="http://schemas.openxmlformats.org/officeDocument/2006/relationships/hyperlink" Target="http://commons.wikimedia.org/wiki/File:French_Garden_at_Duke_Gardens.jpg" TargetMode="External"/><Relationship Id="rId14" Type="http://schemas.openxmlformats.org/officeDocument/2006/relationships/image" Target="../media/image30.jpeg"/><Relationship Id="rId22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carbon_nanotube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ubs.rsc.org/en/content/articlelanding/2020/se/d0se00288g" TargetMode="External"/><Relationship Id="rId3" Type="http://schemas.openxmlformats.org/officeDocument/2006/relationships/image" Target="../media/image38.jpeg"/><Relationship Id="rId7" Type="http://schemas.openxmlformats.org/officeDocument/2006/relationships/image" Target="../media/image4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olar_cell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s://electronicamade.com/baterias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Carbon_nanotube_zigzag_povray_cropped.PNG" TargetMode="External"/><Relationship Id="rId3" Type="http://schemas.openxmlformats.org/officeDocument/2006/relationships/image" Target="../media/image41.jpe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ncotarget.com/article/27596/text/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www.flickr.com/photos/lintmachine/2320872356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dhayes.com/future-of-technology-a-few-predictions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E9rqkrHA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quantumday.com/2013/09/understanding-nanomedicine-infographic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yeopeningtruth.com/epstein-island-temple-symbols-so-much-more-than-we-knew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berkeleylab/3523924206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arenaconecte.blogspot.com/2010/12/nanotecnologia.html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hyperlink" Target="http://sustainable-nano.com/2020/04/02/nanotechnology-and-modern-agriculture/" TargetMode="External"/><Relationship Id="rId4" Type="http://schemas.openxmlformats.org/officeDocument/2006/relationships/diagramLayout" Target="../diagrams/layout3.xml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://theconversation.com/the-failed-effort-to-ban-the-ultimate-weapon-of-mass-destruction-427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ini.us/morp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inamariebarbuto.blogspot.com/2009_06_01_archive.html" TargetMode="External"/><Relationship Id="rId5" Type="http://schemas.openxmlformats.org/officeDocument/2006/relationships/image" Target="../media/image51.jpeg"/><Relationship Id="rId4" Type="http://schemas.openxmlformats.org/officeDocument/2006/relationships/hyperlink" Target="http://wikipedia.co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ilyclipart.net/clipart/thank-you-deco-clip-ar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animation-png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pressbooks.umn.edu/classroompartners/chapter/dna-structur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thics.com/nanotechnology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Gandhi Institute of Science and Technology</a:t>
            </a: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Kholiguda ,Rayagada,Odisha</a:t>
            </a: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 </a:t>
            </a:r>
            <a:b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</a:br>
            <a:r>
              <a:rPr lang="en-US" sz="2900" b="1" i="1">
                <a:solidFill>
                  <a:srgbClr val="EBEBEB"/>
                </a:solidFill>
                <a:latin typeface="Times New Roman"/>
                <a:cs typeface="Times New Roman"/>
              </a:rPr>
              <a:t>Seminar : NanoTechnology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b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Kothakota  Aaksshay  Kumandan</a:t>
            </a:r>
          </a:p>
          <a:p>
            <a:pPr>
              <a:lnSpc>
                <a:spcPct val="90000"/>
              </a:lnSpc>
            </a:pPr>
            <a:r>
              <a:rPr lang="en-US" sz="1100" b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Branch :CSE  B.Tech  Final Year </a:t>
            </a:r>
          </a:p>
          <a:p>
            <a:pPr>
              <a:lnSpc>
                <a:spcPct val="90000"/>
              </a:lnSpc>
            </a:pPr>
            <a:r>
              <a:rPr lang="en-US" sz="1100" b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Regd No :1901317069</a:t>
            </a:r>
          </a:p>
          <a:p>
            <a:pPr>
              <a:lnSpc>
                <a:spcPct val="90000"/>
              </a:lnSpc>
            </a:pPr>
            <a:endParaRPr lang="en-US" sz="1100" b="1">
              <a:solidFill>
                <a:schemeClr val="tx2">
                  <a:lumMod val="40000"/>
                  <a:lumOff val="6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Company name&#10;&#10;Description automatically generated">
            <a:extLst>
              <a:ext uri="{FF2B5EF4-FFF2-40B4-BE49-F238E27FC236}">
                <a16:creationId xmlns:a16="http://schemas.microsoft.com/office/drawing/2014/main" id="{ED113E29-9A6E-9B72-FC5F-C4640F58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40" y="2566135"/>
            <a:ext cx="2936836" cy="1954330"/>
          </a:xfrm>
          <a:prstGeom prst="rect">
            <a:avLst/>
          </a:prstGeom>
          <a:solidFill>
            <a:srgbClr val="FFFFFF">
              <a:shade val="85000"/>
            </a:srgbClr>
          </a:solidFill>
          <a:effectLst/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296CBC42-A4BB-BAD5-7BF0-E413F5A7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801" b="8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0013-8143-76EF-F06F-ECB72A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What is Nano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243B-A211-5E5A-B30D-9E3D19A3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Is defined as any material that has unique or novel properties , due to the nanoscale structuring.</a:t>
            </a:r>
            <a:endParaRPr lang="en-US" sz="2800" b="1" i="1">
              <a:latin typeface="Avenir Next LT Pro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These are formed by incorporation or structuring of nanoparticles.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They are subdivided into nanocrystals ,nano powders &amp; nanotubes.</a:t>
            </a: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A sequence of nanoscale of C60 atoms arranged in a long thin cylindrical structure.</a:t>
            </a:r>
          </a:p>
          <a:p>
            <a:pPr marL="0" indent="0">
              <a:buClr>
                <a:srgbClr val="8AD0D6"/>
              </a:buClr>
              <a:buNone/>
            </a:pPr>
            <a:endParaRPr lang="en-US" sz="2800" b="1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  <a:buFont typeface="Wingdings" panose="020B0604020202020204" pitchFamily="34" charset="0"/>
              <a:buChar char="Ø"/>
            </a:pPr>
            <a:endParaRPr lang="en-US" sz="28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26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6FC3-F14B-09F1-F3CC-69B5A887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b="1" i="1" kern="1200">
                <a:latin typeface="Times New Roman"/>
                <a:cs typeface="Times New Roman"/>
              </a:rPr>
              <a:t>Nano Material Characterist</a:t>
            </a:r>
            <a:r>
              <a:rPr lang="en-US" b="0" i="0" kern="1200">
                <a:latin typeface="+mj-lt"/>
                <a:ea typeface="+mj-ea"/>
                <a:cs typeface="+mj-cs"/>
              </a:rPr>
              <a:t>i</a:t>
            </a:r>
            <a:r>
              <a:rPr lang="en-US" b="1" i="1" kern="1200">
                <a:latin typeface="Times New Roman"/>
                <a:cs typeface="Times New Roman"/>
              </a:rPr>
              <a:t>cs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1BE3C1B-A7A5-3137-97C6-5DF3A96F9C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330715"/>
              </p:ext>
            </p:extLst>
          </p:nvPr>
        </p:nvGraphicFramePr>
        <p:xfrm>
          <a:off x="1582649" y="2237362"/>
          <a:ext cx="7531277" cy="404670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{2D5ABB26-0587-4C30-8999-92F81FD0307C}</a:tableStyleId>
              </a:tblPr>
              <a:tblGrid>
                <a:gridCol w="3317410">
                  <a:extLst>
                    <a:ext uri="{9D8B030D-6E8A-4147-A177-3AD203B41FA5}">
                      <a16:colId xmlns:a16="http://schemas.microsoft.com/office/drawing/2014/main" val="404083590"/>
                    </a:ext>
                  </a:extLst>
                </a:gridCol>
                <a:gridCol w="4213867">
                  <a:extLst>
                    <a:ext uri="{9D8B030D-6E8A-4147-A177-3AD203B41FA5}">
                      <a16:colId xmlns:a16="http://schemas.microsoft.com/office/drawing/2014/main" val="3151658268"/>
                    </a:ext>
                  </a:extLst>
                </a:gridCol>
              </a:tblGrid>
              <a:tr h="446206">
                <a:tc>
                  <a:txBody>
                    <a:bodyPr/>
                    <a:lstStyle/>
                    <a:p>
                      <a:r>
                        <a:rPr lang="en-US" sz="17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Category Of Nanomaterials</a:t>
                      </a:r>
                    </a:p>
                  </a:txBody>
                  <a:tcPr marL="73154" marR="73154" marT="117988" marB="365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i="1" u="sng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Example</a:t>
                      </a:r>
                    </a:p>
                  </a:txBody>
                  <a:tcPr marL="73154" marR="73154" marT="117988" marB="365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81949"/>
                  </a:ext>
                </a:extLst>
              </a:tr>
              <a:tr h="1227386">
                <a:tc>
                  <a:txBody>
                    <a:bodyPr/>
                    <a:lstStyle/>
                    <a:p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One –Dimensional Nanomaterials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Layers ,multilayers ,thin films  platelets &amp; surface coating.</a:t>
                      </a: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They have been developed &amp; user for decades ,particularly in the  electronics industry.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25211"/>
                  </a:ext>
                </a:extLst>
              </a:tr>
              <a:tr h="2373116">
                <a:tc>
                  <a:txBody>
                    <a:bodyPr/>
                    <a:lstStyle/>
                    <a:p>
                      <a:r>
                        <a:rPr lang="en-US" sz="15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Two – Dimensional Nanomaterials</a:t>
                      </a: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Three –Dimensional </a:t>
                      </a:r>
                    </a:p>
                    <a:p>
                      <a:pPr lvl="0">
                        <a:buNone/>
                      </a:pPr>
                      <a:r>
                        <a:rPr lang="en-US" sz="17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Nanomaterials</a:t>
                      </a:r>
                    </a:p>
                    <a:p>
                      <a:pPr lvl="0">
                        <a:buNone/>
                      </a:pPr>
                      <a:endParaRPr lang="en-US" sz="17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Nanowires ,nano fibers made  from a variety of element other than carbon, nanotubes &amp; a subset of this group, carbon  nanotubes.</a:t>
                      </a:r>
                    </a:p>
                    <a:p>
                      <a:pPr lvl="0">
                        <a:buNone/>
                      </a:pPr>
                      <a:endParaRPr lang="en-US" sz="1500" b="1" i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2100" b="1" i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It is known as nanoparticles &amp; include  precipitates ,colloids &amp; quantum dots  &amp; Nanocrystalline materials.</a:t>
                      </a:r>
                    </a:p>
                  </a:txBody>
                  <a:tcPr marL="73154" marR="73154" marT="117988" marB="365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8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51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8BDFE4E-8423-B924-5B09-3670A58B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676" r="19397" b="2"/>
          <a:stretch/>
        </p:blipFill>
        <p:spPr>
          <a:xfrm>
            <a:off x="20" y="-1"/>
            <a:ext cx="6089884" cy="685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98DAF24-9F6F-5BD8-0DE5-7333D2B5FF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3529" r="16299"/>
          <a:stretch/>
        </p:blipFill>
        <p:spPr>
          <a:xfrm>
            <a:off x="6089904" y="-1"/>
            <a:ext cx="6089904" cy="6858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4EBF4-1F49-308C-0013-43514CDE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Various products in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00CF-FF34-B97B-D267-4515AD3C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Building Products –45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Automotive –25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Marine Products – 2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Textile &amp; fabric –17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Medical &amp; health –31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Nano particle - 65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Electronics &amp; computers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Industrial Products –75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Cosmetics –27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Food – 16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Home &amp; Garden –37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600" b="1" i="1" dirty="0">
                <a:latin typeface="Times New Roman"/>
                <a:cs typeface="Times New Roman"/>
              </a:rPr>
              <a:t>R &amp; D –7</a:t>
            </a:r>
          </a:p>
          <a:p>
            <a:pPr marL="0" indent="0">
              <a:lnSpc>
                <a:spcPct val="90000"/>
              </a:lnSpc>
              <a:buClr>
                <a:srgbClr val="8AD0D6"/>
              </a:buClr>
              <a:buNone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600" b="1" i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Clr>
                <a:srgbClr val="8AD0D6"/>
              </a:buClr>
              <a:buNone/>
            </a:pPr>
            <a:endParaRPr lang="en-US" sz="1600" b="1" i="1">
              <a:latin typeface="Times New Roman"/>
              <a:cs typeface="Times New Roman"/>
            </a:endParaRPr>
          </a:p>
        </p:txBody>
      </p:sp>
      <p:pic>
        <p:nvPicPr>
          <p:cNvPr id="23" name="Picture 23" descr="Black Make Up Brush Near Silver Make Up Palette · Free Stock Photo">
            <a:extLst>
              <a:ext uri="{FF2B5EF4-FFF2-40B4-BE49-F238E27FC236}">
                <a16:creationId xmlns:a16="http://schemas.microsoft.com/office/drawing/2014/main" id="{1D397EFD-7268-0D7F-AFC4-967988D61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877" y="4562841"/>
            <a:ext cx="1851804" cy="1196197"/>
          </a:xfrm>
          <a:prstGeom prst="rect">
            <a:avLst/>
          </a:prstGeom>
        </p:spPr>
      </p:pic>
      <p:pic>
        <p:nvPicPr>
          <p:cNvPr id="24" name="Picture 24" descr="Free Images : dish, produce, vegetable, fresh, gourmet, lunch, cuisine ...">
            <a:extLst>
              <a:ext uri="{FF2B5EF4-FFF2-40B4-BE49-F238E27FC236}">
                <a16:creationId xmlns:a16="http://schemas.microsoft.com/office/drawing/2014/main" id="{5D417178-493C-E70E-3D67-3D79A5F45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8" y="4145352"/>
            <a:ext cx="1981200" cy="1434778"/>
          </a:xfrm>
          <a:prstGeom prst="rect">
            <a:avLst/>
          </a:prstGeom>
        </p:spPr>
      </p:pic>
      <p:pic>
        <p:nvPicPr>
          <p:cNvPr id="25" name="Picture 25" descr="A picture containing flower, outdoor, plant, garden&#10;&#10;Description automatically generated">
            <a:extLst>
              <a:ext uri="{FF2B5EF4-FFF2-40B4-BE49-F238E27FC236}">
                <a16:creationId xmlns:a16="http://schemas.microsoft.com/office/drawing/2014/main" id="{6447268C-F4EB-2287-51EA-F269705A60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701844" y="5757034"/>
            <a:ext cx="1430867" cy="1002485"/>
          </a:xfrm>
          <a:prstGeom prst="rect">
            <a:avLst/>
          </a:prstGeom>
        </p:spPr>
      </p:pic>
      <p:pic>
        <p:nvPicPr>
          <p:cNvPr id="28" name="Picture 28" descr="Calendar&#10;&#10;Description automatically generated">
            <a:extLst>
              <a:ext uri="{FF2B5EF4-FFF2-40B4-BE49-F238E27FC236}">
                <a16:creationId xmlns:a16="http://schemas.microsoft.com/office/drawing/2014/main" id="{39E9A9AD-2AAC-2826-21BF-66EDE8A993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719758" y="5545028"/>
            <a:ext cx="1808673" cy="1224952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F0B33D54-E79B-E127-AEC1-11A4B8399C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391400" y="3792180"/>
            <a:ext cx="1473199" cy="868196"/>
          </a:xfrm>
          <a:prstGeom prst="rect">
            <a:avLst/>
          </a:prstGeom>
        </p:spPr>
      </p:pic>
      <p:pic>
        <p:nvPicPr>
          <p:cNvPr id="34" name="Picture 34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7F95FBF7-3873-726B-AE7D-FAAFB1BA3E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713900" y="3396417"/>
            <a:ext cx="1880558" cy="722798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FBC5D4AB-93E6-084E-8AE5-86A7BB9278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0782157" y="2724911"/>
            <a:ext cx="1142857" cy="713540"/>
          </a:xfrm>
          <a:prstGeom prst="rect">
            <a:avLst/>
          </a:prstGeom>
        </p:spPr>
      </p:pic>
      <p:pic>
        <p:nvPicPr>
          <p:cNvPr id="40" name="Picture 40" descr="A picture containing bubble, microscope, plastic&#10;&#10;Description automatically generated">
            <a:extLst>
              <a:ext uri="{FF2B5EF4-FFF2-40B4-BE49-F238E27FC236}">
                <a16:creationId xmlns:a16="http://schemas.microsoft.com/office/drawing/2014/main" id="{C1B2A23C-7BFB-3694-4DE7-9AE741B3DB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640874" y="3247070"/>
            <a:ext cx="1190445" cy="671641"/>
          </a:xfrm>
          <a:prstGeom prst="rect">
            <a:avLst/>
          </a:prstGeom>
        </p:spPr>
      </p:pic>
      <p:pic>
        <p:nvPicPr>
          <p:cNvPr id="43" name="Picture 43" descr="Close Up Photography of Different Type of Colors of Paper · Free Stock ...">
            <a:extLst>
              <a:ext uri="{FF2B5EF4-FFF2-40B4-BE49-F238E27FC236}">
                <a16:creationId xmlns:a16="http://schemas.microsoft.com/office/drawing/2014/main" id="{D178B736-AB29-8A7C-2870-1C6953F25B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723" y="2120855"/>
            <a:ext cx="965202" cy="695048"/>
          </a:xfrm>
          <a:prstGeom prst="rect">
            <a:avLst/>
          </a:prstGeom>
        </p:spPr>
      </p:pic>
      <p:pic>
        <p:nvPicPr>
          <p:cNvPr id="44" name="Picture 44" descr="Free Images : sea, tree, rock, ocean, wood, shore, wildlife, food ...">
            <a:extLst>
              <a:ext uri="{FF2B5EF4-FFF2-40B4-BE49-F238E27FC236}">
                <a16:creationId xmlns:a16="http://schemas.microsoft.com/office/drawing/2014/main" id="{262CE1ED-D328-9A18-72D6-E09B12D663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73622" y="2627104"/>
            <a:ext cx="1190978" cy="686571"/>
          </a:xfrm>
          <a:prstGeom prst="rect">
            <a:avLst/>
          </a:prstGeom>
        </p:spPr>
      </p:pic>
      <p:pic>
        <p:nvPicPr>
          <p:cNvPr id="45" name="Picture 45">
            <a:extLst>
              <a:ext uri="{FF2B5EF4-FFF2-40B4-BE49-F238E27FC236}">
                <a16:creationId xmlns:a16="http://schemas.microsoft.com/office/drawing/2014/main" id="{5924B2DE-41E2-F54F-84AD-49E8558FBA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0786320" y="1208160"/>
            <a:ext cx="951089" cy="1007622"/>
          </a:xfrm>
          <a:prstGeom prst="rect">
            <a:avLst/>
          </a:prstGeom>
        </p:spPr>
      </p:pic>
      <p:pic>
        <p:nvPicPr>
          <p:cNvPr id="48" name="Picture 48" descr="A picture containing indoor, stationary, desk, office&#10;&#10;Description automatically generated">
            <a:extLst>
              <a:ext uri="{FF2B5EF4-FFF2-40B4-BE49-F238E27FC236}">
                <a16:creationId xmlns:a16="http://schemas.microsoft.com/office/drawing/2014/main" id="{1F031798-8D20-749F-81FD-65131D8E78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7705199" y="1281716"/>
            <a:ext cx="1128358" cy="13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7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FF8F38C-84EF-9D1B-B66A-C7A0AFF7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649" b="118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1482D-233A-BD2E-B138-9976B9B5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Applications Of Nanotechnology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3B63-71CE-3DF7-BBBD-447CDEB12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b="1" i="1">
                <a:latin typeface="Times New Roman"/>
                <a:cs typeface="Times New Roman"/>
              </a:rPr>
              <a:t>E</a:t>
            </a:r>
            <a:r>
              <a:rPr lang="en-US" sz="3200" b="1" i="1">
                <a:latin typeface="Times New Roman"/>
                <a:cs typeface="Times New Roman"/>
              </a:rPr>
              <a:t>lectronics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Nano  Transistors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Nano  Diodes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OLED (Organic Light Emitting Diode)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Plasma  Displays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3200" b="1" i="1">
                <a:latin typeface="Times New Roman"/>
                <a:cs typeface="Times New Roman"/>
              </a:rPr>
              <a:t>Quantum Computers</a:t>
            </a:r>
          </a:p>
        </p:txBody>
      </p:sp>
    </p:spTree>
    <p:extLst>
      <p:ext uri="{BB962C8B-B14F-4D97-AF65-F5344CB8AC3E}">
        <p14:creationId xmlns:p14="http://schemas.microsoft.com/office/powerpoint/2010/main" val="16130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32A6-4BD2-8B3E-220A-649EB88C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3978790" cy="1400530"/>
          </a:xfrm>
        </p:spPr>
        <p:txBody>
          <a:bodyPr>
            <a:normAutofit/>
          </a:bodyPr>
          <a:lstStyle/>
          <a:p>
            <a:r>
              <a:rPr lang="en-US" b="1" i="1" u="sng">
                <a:latin typeface="Times New Roman"/>
                <a:cs typeface="Times New Roman"/>
              </a:rPr>
              <a:t>Energy</a:t>
            </a:r>
          </a:p>
        </p:txBody>
      </p:sp>
      <p:pic>
        <p:nvPicPr>
          <p:cNvPr id="5" name="Picture 5" descr="A picture containing outdoor, different, set, various&#10;&#10;Description automatically generated">
            <a:extLst>
              <a:ext uri="{FF2B5EF4-FFF2-40B4-BE49-F238E27FC236}">
                <a16:creationId xmlns:a16="http://schemas.microsoft.com/office/drawing/2014/main" id="{D0CC84E1-1FF5-4D21-06A7-145C78CCA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797" r="8025" b="-1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6DDE478A-9B9B-4F32-906C-273776BD7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EAD01-6066-791C-215B-23A28B3C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52918"/>
            <a:ext cx="397797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Batteries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Fuel Cells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Solar Cells</a:t>
            </a:r>
          </a:p>
        </p:txBody>
      </p:sp>
      <p:pic>
        <p:nvPicPr>
          <p:cNvPr id="12" name="Picture 12" descr="A picture containing comb&#10;&#10;Description automatically generated">
            <a:extLst>
              <a:ext uri="{FF2B5EF4-FFF2-40B4-BE49-F238E27FC236}">
                <a16:creationId xmlns:a16="http://schemas.microsoft.com/office/drawing/2014/main" id="{B9226DB0-8BBA-353B-2AF0-DABEBD9DE8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424" r="4930" b="3"/>
          <a:stretch/>
        </p:blipFill>
        <p:spPr>
          <a:xfrm>
            <a:off x="5316658" y="3428998"/>
            <a:ext cx="3436902" cy="3428998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7D3AC2-D724-993B-B35E-B601C1DD9C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3571" r="25642" b="1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675D8-8B7A-4149-AD08-B81A69EC6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FE85DE-8857-4E6E-800A-944BB57F9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42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B96A-8A07-6CCE-8000-D97B3870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638" y="452718"/>
            <a:ext cx="3305195" cy="1400530"/>
          </a:xfrm>
        </p:spPr>
        <p:txBody>
          <a:bodyPr>
            <a:normAutofit/>
          </a:bodyPr>
          <a:lstStyle/>
          <a:p>
            <a:r>
              <a:rPr lang="en-US" b="1" i="1" u="sng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Materials 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782483B-2B15-0128-ECB6-65165655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338" y="2052918"/>
            <a:ext cx="3304515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Nano Tubes</a:t>
            </a:r>
          </a:p>
          <a:p>
            <a:pPr>
              <a:buClr>
                <a:srgbClr val="8AD0D6"/>
              </a:buCl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Aerogel</a:t>
            </a:r>
          </a:p>
          <a:p>
            <a:pPr>
              <a:buClr>
                <a:srgbClr val="8AD0D6"/>
              </a:buClr>
              <a:buFont typeface="Wingdings" pitchFamily="18" charset="2"/>
              <a:buChar char="v"/>
            </a:pPr>
            <a:r>
              <a:rPr lang="en-US" sz="2800" b="1" i="1">
                <a:latin typeface="Times New Roman"/>
                <a:cs typeface="Times New Roman"/>
              </a:rPr>
              <a:t>Nano Particle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0148202-04BD-846F-B561-3C70415C7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196" b="3"/>
          <a:stretch/>
        </p:blipFill>
        <p:spPr>
          <a:xfrm>
            <a:off x="20" y="10"/>
            <a:ext cx="6094390" cy="4233660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4B4B3979-AB2A-35BE-3C22-93CFFAABCD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9726" r="14789" b="2"/>
          <a:stretch/>
        </p:blipFill>
        <p:spPr>
          <a:xfrm>
            <a:off x="20" y="4233670"/>
            <a:ext cx="3047185" cy="2623867"/>
          </a:xfrm>
          <a:prstGeom prst="rect">
            <a:avLst/>
          </a:prstGeom>
        </p:spPr>
      </p:pic>
      <p:pic>
        <p:nvPicPr>
          <p:cNvPr id="3" name="Picture 4" descr="Shape, arrow&#10;&#10;Description automatically generated">
            <a:extLst>
              <a:ext uri="{FF2B5EF4-FFF2-40B4-BE49-F238E27FC236}">
                <a16:creationId xmlns:a16="http://schemas.microsoft.com/office/drawing/2014/main" id="{F5BD6175-8BC7-AC11-8BF9-71D9C94EB5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7235" r="12049" b="-4"/>
          <a:stretch/>
        </p:blipFill>
        <p:spPr>
          <a:xfrm>
            <a:off x="3047205" y="4233670"/>
            <a:ext cx="3047205" cy="26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EE66-9E2B-1734-5CE9-0E9E187A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>
                <a:ln w="15875">
                  <a:solidFill>
                    <a:srgbClr val="FFFFFF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Future Of Nano Technology</a:t>
            </a:r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064D683-B0C1-8575-A14C-9A5FD1640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62" b="15369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FAEFD-EE1E-358F-49BE-220B41583F8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Nano technology will  redesign the future of serval technologies  ,products &amp; markets.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Scientists &amp; engineers can now work with materials at atomic level to create stain - proof fabrics, scratch - resistant paints ,more efficient fuel cells &amp; batteries.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Experts says that nano technology will   likely create the next generation  of billionaires &amp;  reshape global business.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r>
              <a:rPr lang="en-US" sz="2400" b="1" i="1">
                <a:latin typeface="Times New Roman"/>
                <a:ea typeface="+mj-ea"/>
                <a:cs typeface="Times New Roman"/>
              </a:rPr>
              <a:t>Industry Analysts Predict Revenues from Products Incorporating Nano Technology to reach close to $3 Trillion US Within 10 Years.</a:t>
            </a: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" charset="2"/>
              <a:buChar char="q"/>
            </a:pPr>
            <a:endParaRPr lang="en-US" sz="2400" b="1" i="1">
              <a:latin typeface="Times New Roman"/>
              <a:ea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62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0" title="How Nanotechnology is Creating the Future of Advanced Materials?">
            <a:hlinkClick r:id="" action="ppaction://media"/>
            <a:extLst>
              <a:ext uri="{FF2B5EF4-FFF2-40B4-BE49-F238E27FC236}">
                <a16:creationId xmlns:a16="http://schemas.microsoft.com/office/drawing/2014/main" id="{28E6B4A2-A75B-4E46-C6A7-77EF94AC75A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67137" y="156368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808D0-3D4B-619A-BC35-6DB73927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1" u="sng">
                <a:latin typeface="Times New Roman"/>
                <a:cs typeface="Times New Roman"/>
              </a:rPr>
              <a:t>Govt .Policy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75AB-A3B9-8472-4A46-85F42287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The Government of India has made Rs .1000 core investments in Nanotechnology.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Karnataka is planning to set up country's first nano park in Bangalore 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b="1" i="1">
                <a:latin typeface="Times New Roman"/>
                <a:cs typeface="Times New Roman"/>
              </a:rPr>
              <a:t>Govt of Andhra Pradesh is planning to set up Nano - Technology Park in 350 acre in Hyderabad.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03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3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48462-511F-F577-5653-F62D2B94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Advantages Of Nano Technology</a:t>
            </a: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989606F-6EE7-478D-EB6A-0225DB1DD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163" r="17322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31" name="Rectangle 17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8D608835-EF0B-1012-BAF6-EA0E2E05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Medical Advantages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End of illness like  (Cancer ,heart disease)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Universal  immunity like (aids, flu)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Body Sculpting  (change your appearance)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Stop the aging process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latin typeface="Times New Roman"/>
                <a:cs typeface="Times New Roman"/>
              </a:rPr>
              <a:t>Painless Child Births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92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94A9F0-B229-C4E4-101F-1266B85E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51714-D1AA-499B-8011-F80636092EBD}"/>
              </a:ext>
            </a:extLst>
          </p:cNvPr>
          <p:cNvSpPr txBox="1"/>
          <p:nvPr/>
        </p:nvSpPr>
        <p:spPr>
          <a:xfrm>
            <a:off x="2906024" y="5704127"/>
            <a:ext cx="7170707" cy="3606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7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340E-6317-BBD4-8829-D05C7BC1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ndustrial Advantages</a:t>
            </a:r>
            <a:endParaRPr lang="en-US" b="1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4D25-4513-3921-9DCD-6A9247C4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Computers a billion times faster &amp; a million times smaller.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Automatic Pollution Cleanup.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Manufacturing at almost no cost.</a:t>
            </a:r>
          </a:p>
        </p:txBody>
      </p:sp>
      <p:pic>
        <p:nvPicPr>
          <p:cNvPr id="5" name="Picture 5" descr="A picture containing text, indoor, person, electronics&#10;&#10;Description automatically generated">
            <a:extLst>
              <a:ext uri="{FF2B5EF4-FFF2-40B4-BE49-F238E27FC236}">
                <a16:creationId xmlns:a16="http://schemas.microsoft.com/office/drawing/2014/main" id="{28B8CB9D-8E9E-BB82-3A89-25A5F148C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905" r="30864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9AFE2-8F0B-23E7-2D44-1F9660C3913C}"/>
              </a:ext>
            </a:extLst>
          </p:cNvPr>
          <p:cNvSpPr txBox="1"/>
          <p:nvPr/>
        </p:nvSpPr>
        <p:spPr>
          <a:xfrm>
            <a:off x="4724400" y="436245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49E4-8408-684D-653B-23DFE84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46" y="154814"/>
            <a:ext cx="4128042" cy="15125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i="1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Disadvantages  Of Nanotechnology  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AEECE8B-3735-4A07-CCD8-8007C3DD72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7701" y="2438401"/>
          <a:ext cx="5221952" cy="3925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C60FAB-1AD3-7586-A99E-CC2B6340F2D2}"/>
              </a:ext>
            </a:extLst>
          </p:cNvPr>
          <p:cNvSpPr txBox="1"/>
          <p:nvPr/>
        </p:nvSpPr>
        <p:spPr>
          <a:xfrm>
            <a:off x="4724400" y="44577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hlinkClick r:id="rId8"/>
              </a:rPr>
              <a:t>T</a:t>
            </a:r>
            <a:endParaRPr lang="en-US" sz="1700"/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9F18FCE8-BB15-7299-5C87-F12D4F7EE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52889" y="2439995"/>
            <a:ext cx="4051538" cy="4105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09FCB-78B7-3ABA-19D0-585DE647B7B6}"/>
              </a:ext>
            </a:extLst>
          </p:cNvPr>
          <p:cNvSpPr txBox="1"/>
          <p:nvPr/>
        </p:nvSpPr>
        <p:spPr>
          <a:xfrm>
            <a:off x="4724400" y="45767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DB5E-42DB-EDA3-2093-83CA0F5F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1">
                <a:solidFill>
                  <a:srgbClr val="FFFF00"/>
                </a:solidFill>
                <a:latin typeface="Times New Roman"/>
                <a:cs typeface="Times New Roman"/>
              </a:rPr>
              <a:t>Implications In Nano Technology</a:t>
            </a:r>
          </a:p>
        </p:txBody>
      </p:sp>
      <p:graphicFrame>
        <p:nvGraphicFramePr>
          <p:cNvPr id="39" name="Content Placeholder 32">
            <a:extLst>
              <a:ext uri="{FF2B5EF4-FFF2-40B4-BE49-F238E27FC236}">
                <a16:creationId xmlns:a16="http://schemas.microsoft.com/office/drawing/2014/main" id="{9A94F97E-4625-0999-F2E2-6C7ED48DB2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0254" y="1722240"/>
          <a:ext cx="6372994" cy="452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7" name="Picture 37" descr="A picture containing weapon, hydrogen bomb, missile&#10;&#10;Description automatically generated">
            <a:extLst>
              <a:ext uri="{FF2B5EF4-FFF2-40B4-BE49-F238E27FC236}">
                <a16:creationId xmlns:a16="http://schemas.microsoft.com/office/drawing/2014/main" id="{E98FDB51-D0FC-5383-294E-B43D45DCC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5534" y="-7137"/>
            <a:ext cx="5144217" cy="66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F267E-2CAF-E223-95EB-4FB1977A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b="1" i="1">
                <a:solidFill>
                  <a:srgbClr val="F2F2F2"/>
                </a:solidFill>
                <a:latin typeface="Times New Roman"/>
                <a:cs typeface="Times New Roman"/>
              </a:rPr>
              <a:t>Social &amp; Political Issues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68449C3-3514-A27A-F79C-73DE5BC29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568461"/>
              </p:ext>
            </p:extLst>
          </p:nvPr>
        </p:nvGraphicFramePr>
        <p:xfrm>
          <a:off x="5507997" y="1008332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3815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88432DE9-3BB2-A7E4-8ADF-20335301D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0D9E2-19DC-7313-33BF-9FDC6315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Conclusion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22A9-2E42-CD21-D245-B302A9DA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Nanotechnology offers the ability to build large number of products that are incredibly powerful.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Nanotechnology is heavily intertwined with biotechnology &amp; information technology ,making its scope very wide.</a:t>
            </a:r>
            <a:endParaRPr lang="en-US"/>
          </a:p>
          <a:p>
            <a:pPr marL="457200" indent="-457200">
              <a:buFont typeface="Wingdings" charset="2"/>
              <a:buChar char="ü"/>
            </a:pPr>
            <a:r>
              <a:rPr lang="en-US" i="1">
                <a:latin typeface="Times New Roman"/>
                <a:cs typeface="Times New Roman"/>
              </a:rPr>
              <a:t>The nanotechnology industry is mainly used to create new world.</a:t>
            </a: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i="1">
              <a:latin typeface="Times New Roman"/>
              <a:cs typeface="Times New Roman"/>
            </a:endParaRPr>
          </a:p>
          <a:p>
            <a:pPr>
              <a:buClr>
                <a:srgbClr val="8AD0D6"/>
              </a:buClr>
              <a:buFont typeface="Wingdings" charset="2"/>
              <a:buChar char="ü"/>
            </a:pPr>
            <a:endParaRPr lang="en-US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32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9670D-9948-7059-8540-487E2929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EBEBEB"/>
                </a:solidFill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62B2-F206-EF8C-8DDD-E3CB1897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Morph :Nokia's Nanotechnology Concept by phone  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  <a:hlinkClick r:id="rId3"/>
              </a:rPr>
              <a:t>http://tini.us/morph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Wikipedia NT Portal 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</a:rPr>
              <a:t>  </a:t>
            </a:r>
            <a:r>
              <a:rPr lang="en-US" b="1" i="1">
                <a:solidFill>
                  <a:srgbClr val="FFFFFF"/>
                </a:solidFill>
                <a:latin typeface="Times New Roman"/>
                <a:cs typeface="Times New Roman"/>
                <a:hlinkClick r:id="rId4"/>
              </a:rPr>
              <a:t>http://wikipedia.com</a:t>
            </a: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i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green&#10;&#10;Description automatically generated">
            <a:extLst>
              <a:ext uri="{FF2B5EF4-FFF2-40B4-BE49-F238E27FC236}">
                <a16:creationId xmlns:a16="http://schemas.microsoft.com/office/drawing/2014/main" id="{FCB3FD27-834B-4757-338F-CDCE6713A0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417" r="1139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516B-7A7C-CF6F-599E-44C75DDBEFDF}"/>
              </a:ext>
            </a:extLst>
          </p:cNvPr>
          <p:cNvSpPr txBox="1"/>
          <p:nvPr/>
        </p:nvSpPr>
        <p:spPr>
          <a:xfrm>
            <a:off x="4724400" y="37893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225E509-7E4C-E05F-BC61-EA81F8990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89659" y="1123527"/>
            <a:ext cx="498608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9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2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F9F04-FDC3-0580-D51D-0FF709C2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169" y="1447799"/>
            <a:ext cx="2731458" cy="4766734"/>
          </a:xfrm>
        </p:spPr>
        <p:txBody>
          <a:bodyPr anchor="t">
            <a:normAutofit/>
          </a:bodyPr>
          <a:lstStyle/>
          <a:p>
            <a:r>
              <a:rPr lang="en-US" sz="4000" b="1" i="1">
                <a:solidFill>
                  <a:schemeClr val="tx1"/>
                </a:solidFill>
                <a:latin typeface="Times New Roman"/>
                <a:cs typeface="Times New Roman"/>
              </a:rPr>
              <a:t>Agenda</a:t>
            </a: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CB3E58A-A97D-0343-4A71-283DEE1B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47798"/>
            <a:ext cx="6282984" cy="47667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Introduction  To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Origins of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Definition of Nanotechnology</a:t>
            </a:r>
            <a:endParaRPr lang="en-US" sz="1700" b="1" i="1"/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How Small Is Nanoscale?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Why  is Nanotechnology?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What is Nano Material?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Nanomaterial's Characteristics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Various  Products in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Application of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Future of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Video about an Nanotechnology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Govt .policy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r>
              <a:rPr lang="en-US" sz="1700" b="1" i="1">
                <a:latin typeface="Times New Roman"/>
                <a:cs typeface="Times New Roman"/>
              </a:rPr>
              <a:t>Advantages and Dis advantages of Nano Technology</a:t>
            </a: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>
              <a:latin typeface="Century Gothic" panose="020B0502020202020204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Clr>
                <a:srgbClr val="8AD0D6"/>
              </a:buClr>
              <a:buFont typeface="Wingdings" charset="2"/>
              <a:buChar char="Ø"/>
            </a:pPr>
            <a:endParaRPr lang="en-US" sz="17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697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8AB0-6EF3-4A88-202B-86AE4145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>
                <a:latin typeface="Times New Roman"/>
                <a:cs typeface="Times New Roman"/>
              </a:rPr>
              <a:t>Agenda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32B8EF4-A321-3904-A20E-DF7C2F2F02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75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Electronic circuit board">
            <a:extLst>
              <a:ext uri="{FF2B5EF4-FFF2-40B4-BE49-F238E27FC236}">
                <a16:creationId xmlns:a16="http://schemas.microsoft.com/office/drawing/2014/main" id="{3E4B6519-450C-582A-874B-6315020D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-143754" y="4314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792A8-9122-49D1-5C6B-0B49B354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n w="15875">
                  <a:solidFill>
                    <a:srgbClr val="FFFFFF"/>
                  </a:solidFill>
                </a:ln>
                <a:latin typeface="Times New Roman"/>
                <a:cs typeface="Sabon Next LT"/>
              </a:rPr>
              <a:t>Introduction to Nano Technology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2BDD40-B6BF-34BC-49D1-70BE86B3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/>
            <a:r>
              <a:rPr lang="en-US" b="1" i="1">
                <a:latin typeface="Times New Roman"/>
                <a:cs typeface="Times New Roman"/>
              </a:rPr>
              <a:t>Nanotechnology has enormous potential to change society and it involves manipulation of objects on the atomic level.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The products will be </a:t>
            </a:r>
            <a:r>
              <a:rPr lang="en-US" b="1" i="1" err="1">
                <a:latin typeface="Times New Roman"/>
                <a:cs typeface="Times New Roman"/>
              </a:rPr>
              <a:t>build</a:t>
            </a:r>
            <a:r>
              <a:rPr lang="en-US" b="1" i="1">
                <a:latin typeface="Times New Roman"/>
                <a:cs typeface="Times New Roman"/>
              </a:rPr>
              <a:t> on every atom that are stronger ,smarter ,cheaper ,cleaner  &amp; more precise.</a:t>
            </a:r>
          </a:p>
          <a:p>
            <a:pPr marL="457200" indent="-457200">
              <a:buClr>
                <a:srgbClr val="8AD0D6"/>
              </a:buClr>
            </a:pPr>
            <a:r>
              <a:rPr lang="en-US" b="1" i="1">
                <a:latin typeface="Times New Roman"/>
                <a:cs typeface="Times New Roman"/>
              </a:rPr>
              <a:t>Nanotechnology is the art &amp; science of manipulating matter at the nanoscale down to 1/100,000 the width of a human hair to create new &amp; unique materials &amp; products.</a:t>
            </a:r>
          </a:p>
          <a:p>
            <a:pPr marL="457200" indent="-457200">
              <a:buClr>
                <a:srgbClr val="8AD0D6"/>
              </a:buClr>
            </a:pPr>
            <a:endParaRPr lang="en-US" b="1" i="1">
              <a:latin typeface="Times New Roman"/>
              <a:cs typeface="Times New Roman"/>
            </a:endParaRPr>
          </a:p>
          <a:p>
            <a:endParaRPr lang="en-US" b="1" i="1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EC5A-F368-FBCE-278C-BBBFA7764CBA}"/>
              </a:ext>
            </a:extLst>
          </p:cNvPr>
          <p:cNvSpPr txBox="1"/>
          <p:nvPr/>
        </p:nvSpPr>
        <p:spPr>
          <a:xfrm>
            <a:off x="11414968" y="3937109"/>
            <a:ext cx="1823050" cy="485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976A616D-B59D-8F38-9AE8-6E4E83494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C1A20-7D3A-7577-4A7C-BF402FDC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>
                <a:latin typeface="Times New Roman"/>
                <a:cs typeface="Sabon Next LT"/>
              </a:rPr>
              <a:t>Origins of Nano Technology</a:t>
            </a:r>
            <a:br>
              <a:rPr lang="en-US" i="1">
                <a:latin typeface="Times New Roman"/>
                <a:cs typeface="Sabon Next LT"/>
              </a:rPr>
            </a:br>
            <a:r>
              <a:rPr lang="en-US" b="1" i="1">
                <a:latin typeface="Times New Roman"/>
                <a:cs typeface="Sabon Next 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467C-E902-42E8-8FCF-B59D0ACEB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Noble prize winner Richard Feynman first conceived the  idea of molecular manufacturing in his 1959 speech, "There's Plenty of Room at the Bottom."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Richard Feynman was the first scientist to suggest that devices &amp;materials could someday be fabricated to atomic specifications.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r>
              <a:rPr lang="en-US" b="1" i="1">
                <a:latin typeface="Times New Roman"/>
                <a:cs typeface="Times New Roman"/>
              </a:rPr>
              <a:t>In 1986, K .Eric Drexler wrote "Engines of  Creation" &amp; introduced the term nanotechnology from there Scientific research really expanded over the last decade.</a:t>
            </a:r>
          </a:p>
          <a:p>
            <a:pPr marL="457200" indent="-457200">
              <a:buClr>
                <a:srgbClr val="8AD0D6"/>
              </a:buClr>
              <a:buFont typeface="Wingdings" charset="2"/>
              <a:buChar char="Ø"/>
            </a:pPr>
            <a:endParaRPr lang="en-US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680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824F4850-B53D-0803-F2E9-0E92F548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08BB6-7FFC-8ADB-1C3C-966F2697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3866282" cy="109498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b="1" i="1">
                <a:ln w="15875">
                  <a:solidFill>
                    <a:srgbClr val="FFFFFF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Definition of Nanotechnology</a:t>
            </a:r>
            <a:endParaRPr lang="en-US" sz="4000" b="1" i="1">
              <a:ln w="15875">
                <a:solidFill>
                  <a:srgbClr val="FFFFFF"/>
                </a:solidFill>
              </a:ln>
              <a:solidFill>
                <a:srgbClr val="FFFF00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7569675-BEFA-7555-C9BD-17D87B9F48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4094" y="864108"/>
          <a:ext cx="6923531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F2BF07-5E13-558C-C471-693D4C530722}"/>
              </a:ext>
            </a:extLst>
          </p:cNvPr>
          <p:cNvSpPr txBox="1"/>
          <p:nvPr/>
        </p:nvSpPr>
        <p:spPr>
          <a:xfrm>
            <a:off x="4724400" y="4071938"/>
            <a:ext cx="3893388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98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0F33-FB22-E555-8161-66043DC6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783" y="-334992"/>
            <a:ext cx="4535779" cy="328644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i="1">
                <a:latin typeface="Times New Roman"/>
                <a:cs typeface="Times New Roman"/>
              </a:rPr>
              <a:t>How Small Is Nano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83C9-E876-100B-3B97-38DDF97BA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330" y="3584059"/>
            <a:ext cx="2983025" cy="1744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i="1" cap="all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A nanometer is one billion of a meter.</a:t>
            </a:r>
          </a:p>
        </p:txBody>
      </p:sp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DBB8A88-D71B-9EBC-EC55-9CF63FE69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744" r="34141" b="-1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0" name="Picture 10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08EFC909-F4D7-39BC-CD13-311AFF6C64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" b="19492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5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usic&#10;&#10;Description automatically generated">
            <a:extLst>
              <a:ext uri="{FF2B5EF4-FFF2-40B4-BE49-F238E27FC236}">
                <a16:creationId xmlns:a16="http://schemas.microsoft.com/office/drawing/2014/main" id="{EA82E21C-10D9-FCB0-295C-5709DA8A2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55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535B4-6B69-71BB-EFC2-6CE948DC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>
                <a:latin typeface="Times New Roman"/>
                <a:cs typeface="Times New Roman"/>
              </a:rPr>
              <a:t>Why Nano Technology?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9B073-E1DD-1F53-FBF2-A75030E09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>
                <a:latin typeface="Times New Roman"/>
                <a:cs typeface="Times New Roman"/>
              </a:rPr>
              <a:t>At the nanoscale, the physical ,chemical, &amp; biological properties of materials differ in fundamentals &amp; valuable ways from the properties of individual atoms &amp; molecules or bulk matter.</a:t>
            </a:r>
            <a:endParaRPr lang="en-US" sz="2800"/>
          </a:p>
          <a:p>
            <a:pPr>
              <a:buClr>
                <a:srgbClr val="8AD0D6"/>
              </a:buClr>
            </a:pPr>
            <a:r>
              <a:rPr lang="en-US" sz="2800" b="1" i="1">
                <a:latin typeface="Times New Roman"/>
                <a:cs typeface="Times New Roman"/>
              </a:rPr>
              <a:t>Nanotechnology R &amp;  D I is directed  forward  understanding  &amp;creating improved materials ,devices , &amp; systems that exploit  these new properties. </a:t>
            </a:r>
            <a:endParaRPr lang="en-US" sz="280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 sz="28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82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Ion</vt:lpstr>
      <vt:lpstr>Gandhi Institute of Science and Technology  Kholiguda ,Rayagada,Odisha   Seminar : NanoTechnology</vt:lpstr>
      <vt:lpstr>PowerPoint Presentation</vt:lpstr>
      <vt:lpstr>Agenda</vt:lpstr>
      <vt:lpstr>Agenda</vt:lpstr>
      <vt:lpstr>Introduction to Nano Technology</vt:lpstr>
      <vt:lpstr>Origins of Nano Technology  </vt:lpstr>
      <vt:lpstr>Definition of Nanotechnology</vt:lpstr>
      <vt:lpstr>How Small Is Nano Scale?</vt:lpstr>
      <vt:lpstr>Why Nano Technology?</vt:lpstr>
      <vt:lpstr>What is Nano material</vt:lpstr>
      <vt:lpstr>Nano Material Characteristics</vt:lpstr>
      <vt:lpstr>Various products in Nanotechnology</vt:lpstr>
      <vt:lpstr>Applications Of Nanotechnology</vt:lpstr>
      <vt:lpstr>Energy</vt:lpstr>
      <vt:lpstr>Materials </vt:lpstr>
      <vt:lpstr>Future Of Nano Technology</vt:lpstr>
      <vt:lpstr>PowerPoint Presentation</vt:lpstr>
      <vt:lpstr>Govt .Policy</vt:lpstr>
      <vt:lpstr>Advantages Of Nano Technology</vt:lpstr>
      <vt:lpstr>Industrial Advantages</vt:lpstr>
      <vt:lpstr>Disadvantages  Of Nanotechnology  </vt:lpstr>
      <vt:lpstr>Implications In Nano Technology</vt:lpstr>
      <vt:lpstr>Social &amp; Political Issues</vt:lpstr>
      <vt:lpstr>Conclusion 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157</cp:revision>
  <dcterms:created xsi:type="dcterms:W3CDTF">2023-01-28T13:22:32Z</dcterms:created>
  <dcterms:modified xsi:type="dcterms:W3CDTF">2023-02-04T03:14:01Z</dcterms:modified>
</cp:coreProperties>
</file>